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9" r:id="rId2"/>
    <p:sldId id="264" r:id="rId3"/>
    <p:sldId id="273" r:id="rId4"/>
    <p:sldId id="267" r:id="rId5"/>
    <p:sldId id="268" r:id="rId6"/>
  </p:sldIdLst>
  <p:sldSz cx="6858000" cy="9906000" type="A4"/>
  <p:notesSz cx="6735763" cy="9866313"/>
  <p:defaultTextStyle>
    <a:defPPr>
      <a:defRPr lang="ja-JP"/>
    </a:defPPr>
    <a:lvl1pPr algn="l" defTabSz="957263" rtl="0" fontAlgn="base">
      <a:spcBef>
        <a:spcPct val="0"/>
      </a:spcBef>
      <a:spcAft>
        <a:spcPct val="0"/>
      </a:spcAft>
      <a:defRPr kumimoji="1" sz="1900" kern="1200">
        <a:solidFill>
          <a:schemeClr val="tx1"/>
        </a:solidFill>
        <a:latin typeface="Arial" charset="0"/>
        <a:ea typeface="ＭＳ Ｐゴシック" pitchFamily="50" charset="-128"/>
        <a:cs typeface="+mn-cs"/>
      </a:defRPr>
    </a:lvl1pPr>
    <a:lvl2pPr marL="477838" indent="-20638" algn="l" defTabSz="957263" rtl="0" fontAlgn="base">
      <a:spcBef>
        <a:spcPct val="0"/>
      </a:spcBef>
      <a:spcAft>
        <a:spcPct val="0"/>
      </a:spcAft>
      <a:defRPr kumimoji="1" sz="1900" kern="1200">
        <a:solidFill>
          <a:schemeClr val="tx1"/>
        </a:solidFill>
        <a:latin typeface="Arial" charset="0"/>
        <a:ea typeface="ＭＳ Ｐゴシック" pitchFamily="50" charset="-128"/>
        <a:cs typeface="+mn-cs"/>
      </a:defRPr>
    </a:lvl2pPr>
    <a:lvl3pPr marL="957263" indent="-42863" algn="l" defTabSz="957263" rtl="0" fontAlgn="base">
      <a:spcBef>
        <a:spcPct val="0"/>
      </a:spcBef>
      <a:spcAft>
        <a:spcPct val="0"/>
      </a:spcAft>
      <a:defRPr kumimoji="1" sz="1900" kern="1200">
        <a:solidFill>
          <a:schemeClr val="tx1"/>
        </a:solidFill>
        <a:latin typeface="Arial" charset="0"/>
        <a:ea typeface="ＭＳ Ｐゴシック" pitchFamily="50" charset="-128"/>
        <a:cs typeface="+mn-cs"/>
      </a:defRPr>
    </a:lvl3pPr>
    <a:lvl4pPr marL="1436688" indent="-65088" algn="l" defTabSz="957263" rtl="0" fontAlgn="base">
      <a:spcBef>
        <a:spcPct val="0"/>
      </a:spcBef>
      <a:spcAft>
        <a:spcPct val="0"/>
      </a:spcAft>
      <a:defRPr kumimoji="1" sz="1900" kern="1200">
        <a:solidFill>
          <a:schemeClr val="tx1"/>
        </a:solidFill>
        <a:latin typeface="Arial" charset="0"/>
        <a:ea typeface="ＭＳ Ｐゴシック" pitchFamily="50" charset="-128"/>
        <a:cs typeface="+mn-cs"/>
      </a:defRPr>
    </a:lvl4pPr>
    <a:lvl5pPr marL="1914525" indent="-85725" algn="l" defTabSz="957263" rtl="0" fontAlgn="base">
      <a:spcBef>
        <a:spcPct val="0"/>
      </a:spcBef>
      <a:spcAft>
        <a:spcPct val="0"/>
      </a:spcAft>
      <a:defRPr kumimoji="1" sz="1900" kern="1200">
        <a:solidFill>
          <a:schemeClr val="tx1"/>
        </a:solidFill>
        <a:latin typeface="Arial" charset="0"/>
        <a:ea typeface="ＭＳ Ｐゴシック" pitchFamily="50" charset="-128"/>
        <a:cs typeface="+mn-cs"/>
      </a:defRPr>
    </a:lvl5pPr>
    <a:lvl6pPr marL="2286000" algn="l" defTabSz="914400" rtl="0" eaLnBrk="1" latinLnBrk="0" hangingPunct="1">
      <a:defRPr kumimoji="1" sz="1900" kern="1200">
        <a:solidFill>
          <a:schemeClr val="tx1"/>
        </a:solidFill>
        <a:latin typeface="Arial" charset="0"/>
        <a:ea typeface="ＭＳ Ｐゴシック" pitchFamily="50" charset="-128"/>
        <a:cs typeface="+mn-cs"/>
      </a:defRPr>
    </a:lvl6pPr>
    <a:lvl7pPr marL="2743200" algn="l" defTabSz="914400" rtl="0" eaLnBrk="1" latinLnBrk="0" hangingPunct="1">
      <a:defRPr kumimoji="1" sz="1900" kern="1200">
        <a:solidFill>
          <a:schemeClr val="tx1"/>
        </a:solidFill>
        <a:latin typeface="Arial" charset="0"/>
        <a:ea typeface="ＭＳ Ｐゴシック" pitchFamily="50" charset="-128"/>
        <a:cs typeface="+mn-cs"/>
      </a:defRPr>
    </a:lvl7pPr>
    <a:lvl8pPr marL="3200400" algn="l" defTabSz="914400" rtl="0" eaLnBrk="1" latinLnBrk="0" hangingPunct="1">
      <a:defRPr kumimoji="1" sz="1900" kern="1200">
        <a:solidFill>
          <a:schemeClr val="tx1"/>
        </a:solidFill>
        <a:latin typeface="Arial" charset="0"/>
        <a:ea typeface="ＭＳ Ｐゴシック" pitchFamily="50" charset="-128"/>
        <a:cs typeface="+mn-cs"/>
      </a:defRPr>
    </a:lvl8pPr>
    <a:lvl9pPr marL="3657600" algn="l" defTabSz="914400" rtl="0" eaLnBrk="1" latinLnBrk="0" hangingPunct="1">
      <a:defRPr kumimoji="1" sz="19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orient="horz" pos="399">
          <p15:clr>
            <a:srgbClr val="A4A3A4"/>
          </p15:clr>
        </p15:guide>
        <p15:guide id="3" pos="2160">
          <p15:clr>
            <a:srgbClr val="A4A3A4"/>
          </p15:clr>
        </p15:guide>
        <p15:guide id="4" pos="119">
          <p15:clr>
            <a:srgbClr val="A4A3A4"/>
          </p15:clr>
        </p15:guide>
        <p15:guide id="5" pos="42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9999"/>
    <a:srgbClr val="EED0C4"/>
    <a:srgbClr val="FF0000"/>
    <a:srgbClr val="FF00FF"/>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D975E-F00D-4075-8D63-A37F0D821D4C}" v="32" dt="2020-08-11T06:26:57.54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6" autoAdjust="0"/>
    <p:restoredTop sz="94142" autoAdjust="0"/>
  </p:normalViewPr>
  <p:slideViewPr>
    <p:cSldViewPr snapToObjects="1">
      <p:cViewPr varScale="1">
        <p:scale>
          <a:sx n="56" d="100"/>
          <a:sy n="56" d="100"/>
        </p:scale>
        <p:origin x="2525" y="53"/>
      </p:cViewPr>
      <p:guideLst>
        <p:guide orient="horz" pos="3120"/>
        <p:guide orient="horz" pos="399"/>
        <p:guide pos="2160"/>
        <p:guide pos="119"/>
        <p:guide pos="4201"/>
      </p:guideLst>
    </p:cSldViewPr>
  </p:slideViewPr>
  <p:outlineViewPr>
    <p:cViewPr>
      <p:scale>
        <a:sx n="33" d="100"/>
        <a:sy n="33" d="100"/>
      </p:scale>
      <p:origin x="0" y="0"/>
    </p:cViewPr>
  </p:outlin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本　和磨" userId="6d13d0bd-8d55-4fec-bab2-328aa5e6238a" providerId="ADAL" clId="{4F387C9F-4B67-4B6F-8008-B43B391367D9}"/>
    <pc:docChg chg="modSld">
      <pc:chgData name="松本　和磨" userId="6d13d0bd-8d55-4fec-bab2-328aa5e6238a" providerId="ADAL" clId="{4F387C9F-4B67-4B6F-8008-B43B391367D9}" dt="2020-08-05T00:26:18.241" v="0" actId="207"/>
      <pc:docMkLst>
        <pc:docMk/>
      </pc:docMkLst>
      <pc:sldChg chg="modSp">
        <pc:chgData name="松本　和磨" userId="6d13d0bd-8d55-4fec-bab2-328aa5e6238a" providerId="ADAL" clId="{4F387C9F-4B67-4B6F-8008-B43B391367D9}" dt="2020-08-05T00:26:18.241" v="0" actId="207"/>
        <pc:sldMkLst>
          <pc:docMk/>
          <pc:sldMk cId="0" sldId="268"/>
        </pc:sldMkLst>
        <pc:spChg chg="mod">
          <ac:chgData name="松本　和磨" userId="6d13d0bd-8d55-4fec-bab2-328aa5e6238a" providerId="ADAL" clId="{4F387C9F-4B67-4B6F-8008-B43B391367D9}" dt="2020-08-05T00:26:18.241" v="0" actId="207"/>
          <ac:spMkLst>
            <pc:docMk/>
            <pc:sldMk cId="0" sldId="268"/>
            <ac:spMk id="34" creationId="{00000000-0000-0000-0000-000000000000}"/>
          </ac:spMkLst>
        </pc:spChg>
      </pc:sldChg>
    </pc:docChg>
  </pc:docChgLst>
  <pc:docChgLst>
    <pc:chgData name="松本　和磨" userId="6d13d0bd-8d55-4fec-bab2-328aa5e6238a" providerId="ADAL" clId="{4896FE00-2FAC-47E9-805F-9F14A7F42B9F}"/>
    <pc:docChg chg="undo redo custSel modSld">
      <pc:chgData name="松本　和磨" userId="6d13d0bd-8d55-4fec-bab2-328aa5e6238a" providerId="ADAL" clId="{4896FE00-2FAC-47E9-805F-9F14A7F42B9F}" dt="2020-08-04T08:11:39.621" v="555" actId="20577"/>
      <pc:docMkLst>
        <pc:docMk/>
      </pc:docMkLst>
      <pc:sldChg chg="addSp delSp modSp mod">
        <pc:chgData name="松本　和磨" userId="6d13d0bd-8d55-4fec-bab2-328aa5e6238a" providerId="ADAL" clId="{4896FE00-2FAC-47E9-805F-9F14A7F42B9F}" dt="2020-08-04T08:10:42.036" v="511" actId="20577"/>
        <pc:sldMkLst>
          <pc:docMk/>
          <pc:sldMk cId="0" sldId="264"/>
        </pc:sldMkLst>
        <pc:spChg chg="mod">
          <ac:chgData name="松本　和磨" userId="6d13d0bd-8d55-4fec-bab2-328aa5e6238a" providerId="ADAL" clId="{4896FE00-2FAC-47E9-805F-9F14A7F42B9F}" dt="2020-08-04T08:10:37.102" v="509" actId="20577"/>
          <ac:spMkLst>
            <pc:docMk/>
            <pc:sldMk cId="0" sldId="264"/>
            <ac:spMk id="12" creationId="{00000000-0000-0000-0000-000000000000}"/>
          </ac:spMkLst>
        </pc:spChg>
        <pc:spChg chg="mod">
          <ac:chgData name="松本　和磨" userId="6d13d0bd-8d55-4fec-bab2-328aa5e6238a" providerId="ADAL" clId="{4896FE00-2FAC-47E9-805F-9F14A7F42B9F}" dt="2020-08-04T08:10:42.036" v="511" actId="20577"/>
          <ac:spMkLst>
            <pc:docMk/>
            <pc:sldMk cId="0" sldId="264"/>
            <ac:spMk id="17" creationId="{00000000-0000-0000-0000-000000000000}"/>
          </ac:spMkLst>
        </pc:spChg>
        <pc:picChg chg="add mod modCrop">
          <ac:chgData name="松本　和磨" userId="6d13d0bd-8d55-4fec-bab2-328aa5e6238a" providerId="ADAL" clId="{4896FE00-2FAC-47E9-805F-9F14A7F42B9F}" dt="2020-08-04T05:45:07.745" v="56" actId="14100"/>
          <ac:picMkLst>
            <pc:docMk/>
            <pc:sldMk cId="0" sldId="264"/>
            <ac:picMk id="3" creationId="{050F52E0-8F10-4617-98EA-A10740CF9883}"/>
          </ac:picMkLst>
        </pc:picChg>
        <pc:picChg chg="del">
          <ac:chgData name="松本　和磨" userId="6d13d0bd-8d55-4fec-bab2-328aa5e6238a" providerId="ADAL" clId="{4896FE00-2FAC-47E9-805F-9F14A7F42B9F}" dt="2020-08-04T05:44:50.135" v="50" actId="478"/>
          <ac:picMkLst>
            <pc:docMk/>
            <pc:sldMk cId="0" sldId="264"/>
            <ac:picMk id="13" creationId="{9132C00C-118B-426F-A570-BF7428464393}"/>
          </ac:picMkLst>
        </pc:picChg>
      </pc:sldChg>
      <pc:sldChg chg="modSp mod">
        <pc:chgData name="松本　和磨" userId="6d13d0bd-8d55-4fec-bab2-328aa5e6238a" providerId="ADAL" clId="{4896FE00-2FAC-47E9-805F-9F14A7F42B9F}" dt="2020-08-04T05:47:09.851" v="179" actId="20577"/>
        <pc:sldMkLst>
          <pc:docMk/>
          <pc:sldMk cId="0" sldId="267"/>
        </pc:sldMkLst>
        <pc:spChg chg="mod">
          <ac:chgData name="松本　和磨" userId="6d13d0bd-8d55-4fec-bab2-328aa5e6238a" providerId="ADAL" clId="{4896FE00-2FAC-47E9-805F-9F14A7F42B9F}" dt="2020-08-04T05:47:09.851" v="179" actId="20577"/>
          <ac:spMkLst>
            <pc:docMk/>
            <pc:sldMk cId="0" sldId="267"/>
            <ac:spMk id="17413" creationId="{00000000-0000-0000-0000-000000000000}"/>
          </ac:spMkLst>
        </pc:spChg>
      </pc:sldChg>
      <pc:sldChg chg="modSp mod">
        <pc:chgData name="松本　和磨" userId="6d13d0bd-8d55-4fec-bab2-328aa5e6238a" providerId="ADAL" clId="{4896FE00-2FAC-47E9-805F-9F14A7F42B9F}" dt="2020-08-04T08:11:39.621" v="555" actId="20577"/>
        <pc:sldMkLst>
          <pc:docMk/>
          <pc:sldMk cId="0" sldId="268"/>
        </pc:sldMkLst>
        <pc:spChg chg="mod">
          <ac:chgData name="松本　和磨" userId="6d13d0bd-8d55-4fec-bab2-328aa5e6238a" providerId="ADAL" clId="{4896FE00-2FAC-47E9-805F-9F14A7F42B9F}" dt="2020-08-04T05:48:27.587" v="266" actId="20577"/>
          <ac:spMkLst>
            <pc:docMk/>
            <pc:sldMk cId="0" sldId="268"/>
            <ac:spMk id="27" creationId="{00000000-0000-0000-0000-000000000000}"/>
          </ac:spMkLst>
        </pc:spChg>
        <pc:spChg chg="mod">
          <ac:chgData name="松本　和磨" userId="6d13d0bd-8d55-4fec-bab2-328aa5e6238a" providerId="ADAL" clId="{4896FE00-2FAC-47E9-805F-9F14A7F42B9F}" dt="2020-08-04T06:10:22.761" v="507"/>
          <ac:spMkLst>
            <pc:docMk/>
            <pc:sldMk cId="0" sldId="268"/>
            <ac:spMk id="34" creationId="{00000000-0000-0000-0000-000000000000}"/>
          </ac:spMkLst>
        </pc:spChg>
        <pc:graphicFrameChg chg="mod modGraphic">
          <ac:chgData name="松本　和磨" userId="6d13d0bd-8d55-4fec-bab2-328aa5e6238a" providerId="ADAL" clId="{4896FE00-2FAC-47E9-805F-9F14A7F42B9F}" dt="2020-08-04T08:11:39.621" v="555" actId="20577"/>
          <ac:graphicFrameMkLst>
            <pc:docMk/>
            <pc:sldMk cId="0" sldId="268"/>
            <ac:graphicFrameMk id="26" creationId="{00000000-0000-0000-0000-000000000000}"/>
          </ac:graphicFrameMkLst>
        </pc:graphicFrameChg>
      </pc:sldChg>
      <pc:sldChg chg="modSp mod">
        <pc:chgData name="松本　和磨" userId="6d13d0bd-8d55-4fec-bab2-328aa5e6238a" providerId="ADAL" clId="{4896FE00-2FAC-47E9-805F-9F14A7F42B9F}" dt="2020-08-04T05:45:47.391" v="108" actId="14100"/>
        <pc:sldMkLst>
          <pc:docMk/>
          <pc:sldMk cId="0" sldId="269"/>
        </pc:sldMkLst>
        <pc:spChg chg="mod">
          <ac:chgData name="松本　和磨" userId="6d13d0bd-8d55-4fec-bab2-328aa5e6238a" providerId="ADAL" clId="{4896FE00-2FAC-47E9-805F-9F14A7F42B9F}" dt="2020-08-04T05:39:36.427" v="3"/>
          <ac:spMkLst>
            <pc:docMk/>
            <pc:sldMk cId="0" sldId="269"/>
            <ac:spMk id="9" creationId="{00000000-0000-0000-0000-000000000000}"/>
          </ac:spMkLst>
        </pc:spChg>
        <pc:spChg chg="mod">
          <ac:chgData name="松本　和磨" userId="6d13d0bd-8d55-4fec-bab2-328aa5e6238a" providerId="ADAL" clId="{4896FE00-2FAC-47E9-805F-9F14A7F42B9F}" dt="2020-08-04T05:45:47.391" v="108" actId="14100"/>
          <ac:spMkLst>
            <pc:docMk/>
            <pc:sldMk cId="0" sldId="269"/>
            <ac:spMk id="10" creationId="{00000000-0000-0000-0000-000000000000}"/>
          </ac:spMkLst>
        </pc:spChg>
        <pc:spChg chg="mod">
          <ac:chgData name="松本　和磨" userId="6d13d0bd-8d55-4fec-bab2-328aa5e6238a" providerId="ADAL" clId="{4896FE00-2FAC-47E9-805F-9F14A7F42B9F}" dt="2020-08-04T05:39:49.765" v="19" actId="20577"/>
          <ac:spMkLst>
            <pc:docMk/>
            <pc:sldMk cId="0" sldId="269"/>
            <ac:spMk id="46092" creationId="{00000000-0000-0000-0000-000000000000}"/>
          </ac:spMkLst>
        </pc:spChg>
      </pc:sldChg>
      <pc:sldChg chg="addSp delSp modSp mod">
        <pc:chgData name="松本　和磨" userId="6d13d0bd-8d55-4fec-bab2-328aa5e6238a" providerId="ADAL" clId="{4896FE00-2FAC-47E9-805F-9F14A7F42B9F}" dt="2020-08-04T06:09:37.466" v="503" actId="1076"/>
        <pc:sldMkLst>
          <pc:docMk/>
          <pc:sldMk cId="0" sldId="273"/>
        </pc:sldMkLst>
        <pc:spChg chg="add del mod">
          <ac:chgData name="松本　和磨" userId="6d13d0bd-8d55-4fec-bab2-328aa5e6238a" providerId="ADAL" clId="{4896FE00-2FAC-47E9-805F-9F14A7F42B9F}" dt="2020-08-04T05:52:43.484" v="430"/>
          <ac:spMkLst>
            <pc:docMk/>
            <pc:sldMk cId="0" sldId="273"/>
            <ac:spMk id="18" creationId="{E7F6268A-6AC0-4EEB-ADBB-5DDF85E1963A}"/>
          </ac:spMkLst>
        </pc:spChg>
        <pc:spChg chg="add del mod">
          <ac:chgData name="松本　和磨" userId="6d13d0bd-8d55-4fec-bab2-328aa5e6238a" providerId="ADAL" clId="{4896FE00-2FAC-47E9-805F-9F14A7F42B9F}" dt="2020-08-04T05:52:43.484" v="430"/>
          <ac:spMkLst>
            <pc:docMk/>
            <pc:sldMk cId="0" sldId="273"/>
            <ac:spMk id="19" creationId="{A222CAC4-9082-4CD6-AAF3-30CA13F15F45}"/>
          </ac:spMkLst>
        </pc:spChg>
        <pc:spChg chg="del">
          <ac:chgData name="松本　和磨" userId="6d13d0bd-8d55-4fec-bab2-328aa5e6238a" providerId="ADAL" clId="{4896FE00-2FAC-47E9-805F-9F14A7F42B9F}" dt="2020-08-04T05:50:30.447" v="425" actId="478"/>
          <ac:spMkLst>
            <pc:docMk/>
            <pc:sldMk cId="0" sldId="273"/>
            <ac:spMk id="20" creationId="{B5F8696F-44B6-49EE-A471-3FDBB677BBEF}"/>
          </ac:spMkLst>
        </pc:spChg>
        <pc:spChg chg="add del mod">
          <ac:chgData name="松本　和磨" userId="6d13d0bd-8d55-4fec-bab2-328aa5e6238a" providerId="ADAL" clId="{4896FE00-2FAC-47E9-805F-9F14A7F42B9F}" dt="2020-08-04T05:52:50.062" v="433" actId="478"/>
          <ac:spMkLst>
            <pc:docMk/>
            <pc:sldMk cId="0" sldId="273"/>
            <ac:spMk id="28" creationId="{E41A4114-8BC8-493F-A0B4-F1B2F1B6D20C}"/>
          </ac:spMkLst>
        </pc:spChg>
        <pc:spChg chg="add mod">
          <ac:chgData name="松本　和磨" userId="6d13d0bd-8d55-4fec-bab2-328aa5e6238a" providerId="ADAL" clId="{4896FE00-2FAC-47E9-805F-9F14A7F42B9F}" dt="2020-08-04T06:09:34.486" v="502" actId="1076"/>
          <ac:spMkLst>
            <pc:docMk/>
            <pc:sldMk cId="0" sldId="273"/>
            <ac:spMk id="30" creationId="{5EE8AD3A-3319-40B0-B5A2-EB2011280275}"/>
          </ac:spMkLst>
        </pc:spChg>
        <pc:spChg chg="add mod">
          <ac:chgData name="松本　和磨" userId="6d13d0bd-8d55-4fec-bab2-328aa5e6238a" providerId="ADAL" clId="{4896FE00-2FAC-47E9-805F-9F14A7F42B9F}" dt="2020-08-04T06:09:37.466" v="503" actId="1076"/>
          <ac:spMkLst>
            <pc:docMk/>
            <pc:sldMk cId="0" sldId="273"/>
            <ac:spMk id="35" creationId="{740775A6-8E12-424E-84CB-DA35EB0D6856}"/>
          </ac:spMkLst>
        </pc:spChg>
        <pc:spChg chg="add del mod">
          <ac:chgData name="松本　和磨" userId="6d13d0bd-8d55-4fec-bab2-328aa5e6238a" providerId="ADAL" clId="{4896FE00-2FAC-47E9-805F-9F14A7F42B9F}" dt="2020-08-04T06:08:42.641" v="486" actId="478"/>
          <ac:spMkLst>
            <pc:docMk/>
            <pc:sldMk cId="0" sldId="273"/>
            <ac:spMk id="36" creationId="{7C2B0783-706D-4DA0-A948-E1B4403BB7A8}"/>
          </ac:spMkLst>
        </pc:spChg>
        <pc:spChg chg="mod">
          <ac:chgData name="松本　和磨" userId="6d13d0bd-8d55-4fec-bab2-328aa5e6238a" providerId="ADAL" clId="{4896FE00-2FAC-47E9-805F-9F14A7F42B9F}" dt="2020-08-04T05:49:52.509" v="423" actId="1076"/>
          <ac:spMkLst>
            <pc:docMk/>
            <pc:sldMk cId="0" sldId="273"/>
            <ac:spMk id="39" creationId="{00000000-0000-0000-0000-000000000000}"/>
          </ac:spMkLst>
        </pc:spChg>
        <pc:spChg chg="mod">
          <ac:chgData name="松本　和磨" userId="6d13d0bd-8d55-4fec-bab2-328aa5e6238a" providerId="ADAL" clId="{4896FE00-2FAC-47E9-805F-9F14A7F42B9F}" dt="2020-08-04T05:48:56.184" v="269" actId="20577"/>
          <ac:spMkLst>
            <pc:docMk/>
            <pc:sldMk cId="0" sldId="273"/>
            <ac:spMk id="40" creationId="{00000000-0000-0000-0000-000000000000}"/>
          </ac:spMkLst>
        </pc:spChg>
        <pc:spChg chg="del">
          <ac:chgData name="松本　和磨" userId="6d13d0bd-8d55-4fec-bab2-328aa5e6238a" providerId="ADAL" clId="{4896FE00-2FAC-47E9-805F-9F14A7F42B9F}" dt="2020-08-04T05:50:28.414" v="424" actId="478"/>
          <ac:spMkLst>
            <pc:docMk/>
            <pc:sldMk cId="0" sldId="273"/>
            <ac:spMk id="49" creationId="{00000000-0000-0000-0000-000000000000}"/>
          </ac:spMkLst>
        </pc:spChg>
        <pc:grpChg chg="add del mod">
          <ac:chgData name="松本　和磨" userId="6d13d0bd-8d55-4fec-bab2-328aa5e6238a" providerId="ADAL" clId="{4896FE00-2FAC-47E9-805F-9F14A7F42B9F}" dt="2020-08-04T05:53:18.200" v="448" actId="165"/>
          <ac:grpSpMkLst>
            <pc:docMk/>
            <pc:sldMk cId="0" sldId="273"/>
            <ac:grpSpMk id="4" creationId="{D41F9817-7C3F-4826-97B7-9B4FEE435D24}"/>
          </ac:grpSpMkLst>
        </pc:grpChg>
        <pc:grpChg chg="del">
          <ac:chgData name="松本　和磨" userId="6d13d0bd-8d55-4fec-bab2-328aa5e6238a" providerId="ADAL" clId="{4896FE00-2FAC-47E9-805F-9F14A7F42B9F}" dt="2020-08-04T05:50:28.414" v="424" actId="478"/>
          <ac:grpSpMkLst>
            <pc:docMk/>
            <pc:sldMk cId="0" sldId="273"/>
            <ac:grpSpMk id="54" creationId="{00000000-0000-0000-0000-000000000000}"/>
          </ac:grpSpMkLst>
        </pc:grpChg>
        <pc:picChg chg="add del mod">
          <ac:chgData name="松本　和磨" userId="6d13d0bd-8d55-4fec-bab2-328aa5e6238a" providerId="ADAL" clId="{4896FE00-2FAC-47E9-805F-9F14A7F42B9F}" dt="2020-08-04T05:50:47.889" v="428" actId="478"/>
          <ac:picMkLst>
            <pc:docMk/>
            <pc:sldMk cId="0" sldId="273"/>
            <ac:picMk id="3" creationId="{3EDC3A9E-E632-42D1-9A9F-098EC8D3898A}"/>
          </ac:picMkLst>
        </pc:picChg>
        <pc:picChg chg="add del mod">
          <ac:chgData name="松本　和磨" userId="6d13d0bd-8d55-4fec-bab2-328aa5e6238a" providerId="ADAL" clId="{4896FE00-2FAC-47E9-805F-9F14A7F42B9F}" dt="2020-08-04T05:52:43.484" v="430"/>
          <ac:picMkLst>
            <pc:docMk/>
            <pc:sldMk cId="0" sldId="273"/>
            <ac:picMk id="21" creationId="{E5CDB040-D57E-4E01-B12B-AB0E7B1DCB6F}"/>
          </ac:picMkLst>
        </pc:picChg>
        <pc:picChg chg="add del mod">
          <ac:chgData name="松本　和磨" userId="6d13d0bd-8d55-4fec-bab2-328aa5e6238a" providerId="ADAL" clId="{4896FE00-2FAC-47E9-805F-9F14A7F42B9F}" dt="2020-08-04T05:52:43.484" v="430"/>
          <ac:picMkLst>
            <pc:docMk/>
            <pc:sldMk cId="0" sldId="273"/>
            <ac:picMk id="22" creationId="{28075DED-7CAA-47B2-BC03-2C5391957CD2}"/>
          </ac:picMkLst>
        </pc:picChg>
        <pc:picChg chg="del">
          <ac:chgData name="松本　和磨" userId="6d13d0bd-8d55-4fec-bab2-328aa5e6238a" providerId="ADAL" clId="{4896FE00-2FAC-47E9-805F-9F14A7F42B9F}" dt="2020-08-04T05:50:30.447" v="425" actId="478"/>
          <ac:picMkLst>
            <pc:docMk/>
            <pc:sldMk cId="0" sldId="273"/>
            <ac:picMk id="23" creationId="{1AD0EE9E-CA18-441D-B748-A5D21C68C697}"/>
          </ac:picMkLst>
        </pc:picChg>
        <pc:picChg chg="del">
          <ac:chgData name="松本　和磨" userId="6d13d0bd-8d55-4fec-bab2-328aa5e6238a" providerId="ADAL" clId="{4896FE00-2FAC-47E9-805F-9F14A7F42B9F}" dt="2020-08-04T05:50:30.447" v="425" actId="478"/>
          <ac:picMkLst>
            <pc:docMk/>
            <pc:sldMk cId="0" sldId="273"/>
            <ac:picMk id="24" creationId="{BD360988-53D6-44CD-9674-BA682B89CA5D}"/>
          </ac:picMkLst>
        </pc:picChg>
        <pc:picChg chg="del">
          <ac:chgData name="松本　和磨" userId="6d13d0bd-8d55-4fec-bab2-328aa5e6238a" providerId="ADAL" clId="{4896FE00-2FAC-47E9-805F-9F14A7F42B9F}" dt="2020-08-04T05:50:30.447" v="425" actId="478"/>
          <ac:picMkLst>
            <pc:docMk/>
            <pc:sldMk cId="0" sldId="273"/>
            <ac:picMk id="25" creationId="{B95E199A-51FE-4130-AEDC-5A8B73F4460E}"/>
          </ac:picMkLst>
        </pc:picChg>
        <pc:picChg chg="add del mod">
          <ac:chgData name="松本　和磨" userId="6d13d0bd-8d55-4fec-bab2-328aa5e6238a" providerId="ADAL" clId="{4896FE00-2FAC-47E9-805F-9F14A7F42B9F}" dt="2020-08-04T05:52:43.484" v="430"/>
          <ac:picMkLst>
            <pc:docMk/>
            <pc:sldMk cId="0" sldId="273"/>
            <ac:picMk id="26" creationId="{4973F132-9A60-4F49-8FBC-4F6A4077E0CD}"/>
          </ac:picMkLst>
        </pc:picChg>
        <pc:picChg chg="add del mod">
          <ac:chgData name="松本　和磨" userId="6d13d0bd-8d55-4fec-bab2-328aa5e6238a" providerId="ADAL" clId="{4896FE00-2FAC-47E9-805F-9F14A7F42B9F}" dt="2020-08-04T05:52:43.484" v="430"/>
          <ac:picMkLst>
            <pc:docMk/>
            <pc:sldMk cId="0" sldId="273"/>
            <ac:picMk id="27" creationId="{E3848D7E-C524-4115-B98A-4CF4CEEA7EF9}"/>
          </ac:picMkLst>
        </pc:picChg>
        <pc:picChg chg="add mod topLvl">
          <ac:chgData name="松本　和磨" userId="6d13d0bd-8d55-4fec-bab2-328aa5e6238a" providerId="ADAL" clId="{4896FE00-2FAC-47E9-805F-9F14A7F42B9F}" dt="2020-08-04T06:09:34.486" v="502" actId="1076"/>
          <ac:picMkLst>
            <pc:docMk/>
            <pc:sldMk cId="0" sldId="273"/>
            <ac:picMk id="31" creationId="{13D0E4B3-A9EA-4BB2-9C2E-BE6ACF60C62E}"/>
          </ac:picMkLst>
        </pc:picChg>
        <pc:picChg chg="add mod topLvl">
          <ac:chgData name="松本　和磨" userId="6d13d0bd-8d55-4fec-bab2-328aa5e6238a" providerId="ADAL" clId="{4896FE00-2FAC-47E9-805F-9F14A7F42B9F}" dt="2020-08-04T06:09:34.486" v="502" actId="1076"/>
          <ac:picMkLst>
            <pc:docMk/>
            <pc:sldMk cId="0" sldId="273"/>
            <ac:picMk id="32" creationId="{4C063042-B59A-442E-B4E8-8200E12D669E}"/>
          </ac:picMkLst>
        </pc:picChg>
        <pc:picChg chg="add mod topLvl">
          <ac:chgData name="松本　和磨" userId="6d13d0bd-8d55-4fec-bab2-328aa5e6238a" providerId="ADAL" clId="{4896FE00-2FAC-47E9-805F-9F14A7F42B9F}" dt="2020-08-04T06:09:34.486" v="502" actId="1076"/>
          <ac:picMkLst>
            <pc:docMk/>
            <pc:sldMk cId="0" sldId="273"/>
            <ac:picMk id="33" creationId="{34E9102F-BBA4-4F97-8D71-20D215BD52EB}"/>
          </ac:picMkLst>
        </pc:picChg>
        <pc:picChg chg="add mod topLvl">
          <ac:chgData name="松本　和磨" userId="6d13d0bd-8d55-4fec-bab2-328aa5e6238a" providerId="ADAL" clId="{4896FE00-2FAC-47E9-805F-9F14A7F42B9F}" dt="2020-08-04T06:09:34.486" v="502" actId="1076"/>
          <ac:picMkLst>
            <pc:docMk/>
            <pc:sldMk cId="0" sldId="273"/>
            <ac:picMk id="34" creationId="{F8BE569B-22FA-4E03-85B0-74EBA54FC812}"/>
          </ac:picMkLst>
        </pc:picChg>
        <pc:picChg chg="add mod">
          <ac:chgData name="松本　和磨" userId="6d13d0bd-8d55-4fec-bab2-328aa5e6238a" providerId="ADAL" clId="{4896FE00-2FAC-47E9-805F-9F14A7F42B9F}" dt="2020-08-04T06:09:37.466" v="503" actId="1076"/>
          <ac:picMkLst>
            <pc:docMk/>
            <pc:sldMk cId="0" sldId="273"/>
            <ac:picMk id="37" creationId="{7C40B451-AD15-49C7-928B-047049BD2789}"/>
          </ac:picMkLst>
        </pc:picChg>
        <pc:picChg chg="add mod">
          <ac:chgData name="松本　和磨" userId="6d13d0bd-8d55-4fec-bab2-328aa5e6238a" providerId="ADAL" clId="{4896FE00-2FAC-47E9-805F-9F14A7F42B9F}" dt="2020-08-04T06:09:37.466" v="503" actId="1076"/>
          <ac:picMkLst>
            <pc:docMk/>
            <pc:sldMk cId="0" sldId="273"/>
            <ac:picMk id="38" creationId="{7C8F4C2A-7736-4EF4-A078-0D659434B61F}"/>
          </ac:picMkLst>
        </pc:picChg>
        <pc:picChg chg="add mod">
          <ac:chgData name="松本　和磨" userId="6d13d0bd-8d55-4fec-bab2-328aa5e6238a" providerId="ADAL" clId="{4896FE00-2FAC-47E9-805F-9F14A7F42B9F}" dt="2020-08-04T06:09:37.466" v="503" actId="1076"/>
          <ac:picMkLst>
            <pc:docMk/>
            <pc:sldMk cId="0" sldId="273"/>
            <ac:picMk id="41" creationId="{F5D4B39E-A43D-4810-A91B-FCC2FCC0CDCB}"/>
          </ac:picMkLst>
        </pc:picChg>
        <pc:picChg chg="add mod">
          <ac:chgData name="松本　和磨" userId="6d13d0bd-8d55-4fec-bab2-328aa5e6238a" providerId="ADAL" clId="{4896FE00-2FAC-47E9-805F-9F14A7F42B9F}" dt="2020-08-04T06:09:37.466" v="503" actId="1076"/>
          <ac:picMkLst>
            <pc:docMk/>
            <pc:sldMk cId="0" sldId="273"/>
            <ac:picMk id="42" creationId="{F16690B8-0346-4FAD-AA61-91392098AFAE}"/>
          </ac:picMkLst>
        </pc:picChg>
      </pc:sldChg>
    </pc:docChg>
  </pc:docChgLst>
  <pc:docChgLst>
    <pc:chgData name="松本　和磨" userId="6d13d0bd-8d55-4fec-bab2-328aa5e6238a" providerId="ADAL" clId="{B606AD31-6788-4030-AED3-182C625A05DA}"/>
    <pc:docChg chg="modSld">
      <pc:chgData name="松本　和磨" userId="6d13d0bd-8d55-4fec-bab2-328aa5e6238a" providerId="ADAL" clId="{B606AD31-6788-4030-AED3-182C625A05DA}" dt="2019-08-29T13:35:20.254" v="87"/>
      <pc:docMkLst>
        <pc:docMk/>
      </pc:docMkLst>
      <pc:sldChg chg="modSp">
        <pc:chgData name="松本　和磨" userId="6d13d0bd-8d55-4fec-bab2-328aa5e6238a" providerId="ADAL" clId="{B606AD31-6788-4030-AED3-182C625A05DA}" dt="2019-08-29T13:30:16.712" v="21"/>
        <pc:sldMkLst>
          <pc:docMk/>
          <pc:sldMk cId="0" sldId="267"/>
        </pc:sldMkLst>
        <pc:spChg chg="mod">
          <ac:chgData name="松本　和磨" userId="6d13d0bd-8d55-4fec-bab2-328aa5e6238a" providerId="ADAL" clId="{B606AD31-6788-4030-AED3-182C625A05DA}" dt="2019-08-29T13:30:16.712" v="21"/>
          <ac:spMkLst>
            <pc:docMk/>
            <pc:sldMk cId="0" sldId="267"/>
            <ac:spMk id="17413" creationId="{00000000-0000-0000-0000-000000000000}"/>
          </ac:spMkLst>
        </pc:spChg>
      </pc:sldChg>
      <pc:sldChg chg="modSp">
        <pc:chgData name="松本　和磨" userId="6d13d0bd-8d55-4fec-bab2-328aa5e6238a" providerId="ADAL" clId="{B606AD31-6788-4030-AED3-182C625A05DA}" dt="2019-08-29T13:35:20.254" v="87"/>
        <pc:sldMkLst>
          <pc:docMk/>
          <pc:sldMk cId="0" sldId="268"/>
        </pc:sldMkLst>
        <pc:graphicFrameChg chg="mod modGraphic">
          <ac:chgData name="松本　和磨" userId="6d13d0bd-8d55-4fec-bab2-328aa5e6238a" providerId="ADAL" clId="{B606AD31-6788-4030-AED3-182C625A05DA}" dt="2019-08-29T13:35:20.254" v="87"/>
          <ac:graphicFrameMkLst>
            <pc:docMk/>
            <pc:sldMk cId="0" sldId="268"/>
            <ac:graphicFrameMk id="26" creationId="{00000000-0000-0000-0000-000000000000}"/>
          </ac:graphicFrameMkLst>
        </pc:graphicFrameChg>
      </pc:sldChg>
    </pc:docChg>
  </pc:docChgLst>
  <pc:docChgLst>
    <pc:chgData name="松本　和磨" userId="6d13d0bd-8d55-4fec-bab2-328aa5e6238a" providerId="ADAL" clId="{805D975E-F00D-4075-8D63-A37F0D821D4C}"/>
    <pc:docChg chg="modSld">
      <pc:chgData name="松本　和磨" userId="6d13d0bd-8d55-4fec-bab2-328aa5e6238a" providerId="ADAL" clId="{805D975E-F00D-4075-8D63-A37F0D821D4C}" dt="2020-08-11T06:26:57.538" v="157"/>
      <pc:docMkLst>
        <pc:docMk/>
      </pc:docMkLst>
      <pc:sldChg chg="modSp mod">
        <pc:chgData name="松本　和磨" userId="6d13d0bd-8d55-4fec-bab2-328aa5e6238a" providerId="ADAL" clId="{805D975E-F00D-4075-8D63-A37F0D821D4C}" dt="2020-08-11T02:35:17.504" v="70" actId="20577"/>
        <pc:sldMkLst>
          <pc:docMk/>
          <pc:sldMk cId="0" sldId="267"/>
        </pc:sldMkLst>
        <pc:spChg chg="mod">
          <ac:chgData name="松本　和磨" userId="6d13d0bd-8d55-4fec-bab2-328aa5e6238a" providerId="ADAL" clId="{805D975E-F00D-4075-8D63-A37F0D821D4C}" dt="2020-08-11T02:35:17.504" v="70" actId="20577"/>
          <ac:spMkLst>
            <pc:docMk/>
            <pc:sldMk cId="0" sldId="267"/>
            <ac:spMk id="17413" creationId="{00000000-0000-0000-0000-000000000000}"/>
          </ac:spMkLst>
        </pc:spChg>
      </pc:sldChg>
      <pc:sldChg chg="modSp mod">
        <pc:chgData name="松本　和磨" userId="6d13d0bd-8d55-4fec-bab2-328aa5e6238a" providerId="ADAL" clId="{805D975E-F00D-4075-8D63-A37F0D821D4C}" dt="2020-08-11T06:26:57.538" v="157"/>
        <pc:sldMkLst>
          <pc:docMk/>
          <pc:sldMk cId="0" sldId="268"/>
        </pc:sldMkLst>
        <pc:spChg chg="mod">
          <ac:chgData name="松本　和磨" userId="6d13d0bd-8d55-4fec-bab2-328aa5e6238a" providerId="ADAL" clId="{805D975E-F00D-4075-8D63-A37F0D821D4C}" dt="2020-08-11T06:26:57.538" v="157"/>
          <ac:spMkLst>
            <pc:docMk/>
            <pc:sldMk cId="0" sldId="268"/>
            <ac:spMk id="44046" creationId="{00000000-0000-0000-0000-000000000000}"/>
          </ac:spMkLst>
        </pc:spChg>
      </pc:sldChg>
      <pc:sldChg chg="modSp mod">
        <pc:chgData name="松本　和磨" userId="6d13d0bd-8d55-4fec-bab2-328aa5e6238a" providerId="ADAL" clId="{805D975E-F00D-4075-8D63-A37F0D821D4C}" dt="2020-08-11T05:55:10.748" v="72" actId="20577"/>
        <pc:sldMkLst>
          <pc:docMk/>
          <pc:sldMk cId="0" sldId="269"/>
        </pc:sldMkLst>
        <pc:spChg chg="mod">
          <ac:chgData name="松本　和磨" userId="6d13d0bd-8d55-4fec-bab2-328aa5e6238a" providerId="ADAL" clId="{805D975E-F00D-4075-8D63-A37F0D821D4C}" dt="2020-08-11T05:55:10.748" v="72" actId="20577"/>
          <ac:spMkLst>
            <pc:docMk/>
            <pc:sldMk cId="0" sldId="269"/>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4"/>
            <a:ext cx="2921000" cy="493713"/>
          </a:xfrm>
          <a:prstGeom prst="rect">
            <a:avLst/>
          </a:prstGeom>
          <a:noFill/>
          <a:ln w="9525">
            <a:noFill/>
            <a:miter lim="800000"/>
            <a:headEnd/>
            <a:tailEnd/>
          </a:ln>
        </p:spPr>
        <p:txBody>
          <a:bodyPr vert="horz" wrap="square" lIns="91293" tIns="45648" rIns="91293" bIns="45648" numCol="1" anchor="t" anchorCtr="0" compatLnSpc="1">
            <a:prstTxWarp prst="textNoShape">
              <a:avLst/>
            </a:prstTxWarp>
          </a:bodyPr>
          <a:lstStyle>
            <a:lvl1pPr>
              <a:defRPr sz="1200">
                <a:latin typeface="Calibri" pitchFamily="-111" charset="0"/>
                <a:ea typeface="ＭＳ Ｐゴシック" pitchFamily="-111" charset="-128"/>
              </a:defRPr>
            </a:lvl1pPr>
          </a:lstStyle>
          <a:p>
            <a:pPr>
              <a:defRPr/>
            </a:pPr>
            <a:endParaRPr lang="ja-JP" altLang="en-US" dirty="0"/>
          </a:p>
        </p:txBody>
      </p:sp>
      <p:sp>
        <p:nvSpPr>
          <p:cNvPr id="3" name="日付プレースホルダ 2"/>
          <p:cNvSpPr>
            <a:spLocks noGrp="1"/>
          </p:cNvSpPr>
          <p:nvPr>
            <p:ph type="dt" idx="1"/>
          </p:nvPr>
        </p:nvSpPr>
        <p:spPr bwMode="auto">
          <a:xfrm>
            <a:off x="3813178" y="4"/>
            <a:ext cx="2921000" cy="493713"/>
          </a:xfrm>
          <a:prstGeom prst="rect">
            <a:avLst/>
          </a:prstGeom>
          <a:noFill/>
          <a:ln w="9525">
            <a:noFill/>
            <a:miter lim="800000"/>
            <a:headEnd/>
            <a:tailEnd/>
          </a:ln>
        </p:spPr>
        <p:txBody>
          <a:bodyPr vert="horz" wrap="square" lIns="91293" tIns="45648" rIns="91293" bIns="45648" numCol="1" anchor="t" anchorCtr="0" compatLnSpc="1">
            <a:prstTxWarp prst="textNoShape">
              <a:avLst/>
            </a:prstTxWarp>
          </a:bodyPr>
          <a:lstStyle>
            <a:lvl1pPr algn="r">
              <a:defRPr sz="1200">
                <a:latin typeface="Calibri" pitchFamily="-111" charset="0"/>
                <a:ea typeface="ＭＳ Ｐゴシック" pitchFamily="-111" charset="-128"/>
              </a:defRPr>
            </a:lvl1pPr>
          </a:lstStyle>
          <a:p>
            <a:pPr>
              <a:defRPr/>
            </a:pPr>
            <a:fld id="{E751C83C-86C7-4C4B-9774-77E8085DFD76}" type="datetime1">
              <a:rPr lang="ja-JP" altLang="en-US"/>
              <a:pPr>
                <a:defRPr/>
              </a:pPr>
              <a:t>2020/8/11</a:t>
            </a:fld>
            <a:endParaRPr lang="ja-JP" altLang="en-US" dirty="0"/>
          </a:p>
        </p:txBody>
      </p:sp>
      <p:sp>
        <p:nvSpPr>
          <p:cNvPr id="4" name="スライド イメージ プレースホルダ 3"/>
          <p:cNvSpPr>
            <a:spLocks noGrp="1" noRot="1" noChangeAspect="1"/>
          </p:cNvSpPr>
          <p:nvPr>
            <p:ph type="sldImg" idx="2"/>
          </p:nvPr>
        </p:nvSpPr>
        <p:spPr>
          <a:xfrm>
            <a:off x="2087563" y="742950"/>
            <a:ext cx="2559050" cy="3698875"/>
          </a:xfrm>
          <a:prstGeom prst="rect">
            <a:avLst/>
          </a:prstGeom>
          <a:noFill/>
          <a:ln w="12700">
            <a:solidFill>
              <a:prstClr val="black"/>
            </a:solidFill>
          </a:ln>
        </p:spPr>
        <p:txBody>
          <a:bodyPr vert="horz" wrap="square" lIns="91378" tIns="45690" rIns="91378" bIns="45690" numCol="1" anchor="ctr" anchorCtr="0" compatLnSpc="1">
            <a:prstTxWarp prst="textNoShape">
              <a:avLst/>
            </a:prstTxWarp>
          </a:bodyPr>
          <a:lstStyle/>
          <a:p>
            <a:pPr lvl="0"/>
            <a:endParaRPr lang="ja-JP" altLang="en-US" noProof="0" dirty="0"/>
          </a:p>
        </p:txBody>
      </p:sp>
      <p:sp>
        <p:nvSpPr>
          <p:cNvPr id="5" name="ノート プレースホルダ 4"/>
          <p:cNvSpPr>
            <a:spLocks noGrp="1"/>
          </p:cNvSpPr>
          <p:nvPr>
            <p:ph type="body" sz="quarter" idx="3"/>
          </p:nvPr>
        </p:nvSpPr>
        <p:spPr bwMode="auto">
          <a:xfrm>
            <a:off x="673102" y="4686302"/>
            <a:ext cx="5389563" cy="4438651"/>
          </a:xfrm>
          <a:prstGeom prst="rect">
            <a:avLst/>
          </a:prstGeom>
          <a:noFill/>
          <a:ln w="9525">
            <a:noFill/>
            <a:miter lim="800000"/>
            <a:headEnd/>
            <a:tailEnd/>
          </a:ln>
        </p:spPr>
        <p:txBody>
          <a:bodyPr vert="horz" wrap="square" lIns="91293" tIns="45648" rIns="91293" bIns="4564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bwMode="auto">
          <a:xfrm>
            <a:off x="0" y="9371016"/>
            <a:ext cx="2921000" cy="493712"/>
          </a:xfrm>
          <a:prstGeom prst="rect">
            <a:avLst/>
          </a:prstGeom>
          <a:noFill/>
          <a:ln w="9525">
            <a:noFill/>
            <a:miter lim="800000"/>
            <a:headEnd/>
            <a:tailEnd/>
          </a:ln>
        </p:spPr>
        <p:txBody>
          <a:bodyPr vert="horz" wrap="square" lIns="91293" tIns="45648" rIns="91293" bIns="45648" numCol="1" anchor="b" anchorCtr="0" compatLnSpc="1">
            <a:prstTxWarp prst="textNoShape">
              <a:avLst/>
            </a:prstTxWarp>
          </a:bodyPr>
          <a:lstStyle>
            <a:lvl1pPr>
              <a:defRPr sz="1200">
                <a:latin typeface="Calibri" pitchFamily="-111" charset="0"/>
                <a:ea typeface="ＭＳ Ｐゴシック" pitchFamily="-111" charset="-128"/>
              </a:defRPr>
            </a:lvl1pPr>
          </a:lstStyle>
          <a:p>
            <a:pPr>
              <a:defRPr/>
            </a:pPr>
            <a:endParaRPr lang="ja-JP" altLang="en-US" dirty="0"/>
          </a:p>
        </p:txBody>
      </p:sp>
      <p:sp>
        <p:nvSpPr>
          <p:cNvPr id="7" name="スライド番号プレースホルダ 6"/>
          <p:cNvSpPr>
            <a:spLocks noGrp="1"/>
          </p:cNvSpPr>
          <p:nvPr>
            <p:ph type="sldNum" sz="quarter" idx="5"/>
          </p:nvPr>
        </p:nvSpPr>
        <p:spPr bwMode="auto">
          <a:xfrm>
            <a:off x="3813178" y="9371016"/>
            <a:ext cx="2921000" cy="493712"/>
          </a:xfrm>
          <a:prstGeom prst="rect">
            <a:avLst/>
          </a:prstGeom>
          <a:noFill/>
          <a:ln w="9525">
            <a:noFill/>
            <a:miter lim="800000"/>
            <a:headEnd/>
            <a:tailEnd/>
          </a:ln>
        </p:spPr>
        <p:txBody>
          <a:bodyPr vert="horz" wrap="square" lIns="91293" tIns="45648" rIns="91293" bIns="45648" numCol="1" anchor="b" anchorCtr="0" compatLnSpc="1">
            <a:prstTxWarp prst="textNoShape">
              <a:avLst/>
            </a:prstTxWarp>
          </a:bodyPr>
          <a:lstStyle>
            <a:lvl1pPr algn="r">
              <a:defRPr sz="1200">
                <a:latin typeface="Calibri" pitchFamily="-111" charset="0"/>
                <a:ea typeface="ＭＳ Ｐゴシック" pitchFamily="-111" charset="-128"/>
              </a:defRPr>
            </a:lvl1pPr>
          </a:lstStyle>
          <a:p>
            <a:pPr>
              <a:defRPr/>
            </a:pPr>
            <a:fld id="{9EFEE16F-E15F-4CCA-A8C6-44FCA22256BA}" type="slidenum">
              <a:rPr lang="ja-JP" altLang="en-US"/>
              <a:pPr>
                <a:defRPr/>
              </a:pPr>
              <a:t>‹#›</a:t>
            </a:fld>
            <a:endParaRPr lang="ja-JP" altLang="en-US" dirty="0"/>
          </a:p>
        </p:txBody>
      </p:sp>
    </p:spTree>
    <p:extLst>
      <p:ext uri="{BB962C8B-B14F-4D97-AF65-F5344CB8AC3E}">
        <p14:creationId xmlns:p14="http://schemas.microsoft.com/office/powerpoint/2010/main" val="1389954941"/>
      </p:ext>
    </p:extLst>
  </p:cSld>
  <p:clrMap bg1="lt1" tx1="dk1" bg2="lt2" tx2="dk2" accent1="accent1" accent2="accent2" accent3="accent3" accent4="accent4" accent5="accent5" accent6="accent6" hlink="hlink" folHlink="folHlink"/>
  <p:notesStyle>
    <a:lvl1pPr algn="l" defTabSz="957263" rtl="0" eaLnBrk="0" fontAlgn="base" hangingPunct="0">
      <a:spcBef>
        <a:spcPct val="30000"/>
      </a:spcBef>
      <a:spcAft>
        <a:spcPct val="0"/>
      </a:spcAft>
      <a:defRPr kumimoji="1" sz="1300" kern="1200">
        <a:solidFill>
          <a:schemeClr val="tx1"/>
        </a:solidFill>
        <a:latin typeface="+mn-lt"/>
        <a:ea typeface="+mn-ea"/>
        <a:cs typeface="ＭＳ Ｐゴシック" pitchFamily="-111" charset="-128"/>
      </a:defRPr>
    </a:lvl1pPr>
    <a:lvl2pPr marL="477838" algn="l" defTabSz="957263" rtl="0" eaLnBrk="0" fontAlgn="base" hangingPunct="0">
      <a:spcBef>
        <a:spcPct val="30000"/>
      </a:spcBef>
      <a:spcAft>
        <a:spcPct val="0"/>
      </a:spcAft>
      <a:defRPr kumimoji="1" sz="1300" kern="1200">
        <a:solidFill>
          <a:schemeClr val="tx1"/>
        </a:solidFill>
        <a:latin typeface="+mn-lt"/>
        <a:ea typeface="+mn-ea"/>
        <a:cs typeface="+mn-cs"/>
      </a:defRPr>
    </a:lvl2pPr>
    <a:lvl3pPr marL="957263" algn="l" defTabSz="957263" rtl="0" eaLnBrk="0" fontAlgn="base" hangingPunct="0">
      <a:spcBef>
        <a:spcPct val="30000"/>
      </a:spcBef>
      <a:spcAft>
        <a:spcPct val="0"/>
      </a:spcAft>
      <a:defRPr kumimoji="1" sz="1300" kern="1200">
        <a:solidFill>
          <a:schemeClr val="tx1"/>
        </a:solidFill>
        <a:latin typeface="+mn-lt"/>
        <a:ea typeface="+mn-ea"/>
        <a:cs typeface="+mn-cs"/>
      </a:defRPr>
    </a:lvl3pPr>
    <a:lvl4pPr marL="1436688" algn="l" defTabSz="957263" rtl="0" eaLnBrk="0" fontAlgn="base" hangingPunct="0">
      <a:spcBef>
        <a:spcPct val="30000"/>
      </a:spcBef>
      <a:spcAft>
        <a:spcPct val="0"/>
      </a:spcAft>
      <a:defRPr kumimoji="1" sz="1300" kern="1200">
        <a:solidFill>
          <a:schemeClr val="tx1"/>
        </a:solidFill>
        <a:latin typeface="+mn-lt"/>
        <a:ea typeface="+mn-ea"/>
        <a:cs typeface="+mn-cs"/>
      </a:defRPr>
    </a:lvl4pPr>
    <a:lvl5pPr marL="1914525" algn="l" defTabSz="957263" rtl="0" eaLnBrk="0" fontAlgn="base" hangingPunct="0">
      <a:spcBef>
        <a:spcPct val="30000"/>
      </a:spcBef>
      <a:spcAft>
        <a:spcPct val="0"/>
      </a:spcAft>
      <a:defRPr kumimoji="1" sz="1300" kern="1200">
        <a:solidFill>
          <a:schemeClr val="tx1"/>
        </a:solidFill>
        <a:latin typeface="+mn-lt"/>
        <a:ea typeface="+mn-ea"/>
        <a:cs typeface="+mn-cs"/>
      </a:defRPr>
    </a:lvl5pPr>
    <a:lvl6pPr marL="2394539" algn="l" defTabSz="957816" rtl="0" eaLnBrk="1" latinLnBrk="0" hangingPunct="1">
      <a:defRPr kumimoji="1" sz="1300" kern="1200">
        <a:solidFill>
          <a:schemeClr val="tx1"/>
        </a:solidFill>
        <a:latin typeface="+mn-lt"/>
        <a:ea typeface="+mn-ea"/>
        <a:cs typeface="+mn-cs"/>
      </a:defRPr>
    </a:lvl6pPr>
    <a:lvl7pPr marL="2873447" algn="l" defTabSz="957816" rtl="0" eaLnBrk="1" latinLnBrk="0" hangingPunct="1">
      <a:defRPr kumimoji="1" sz="1300" kern="1200">
        <a:solidFill>
          <a:schemeClr val="tx1"/>
        </a:solidFill>
        <a:latin typeface="+mn-lt"/>
        <a:ea typeface="+mn-ea"/>
        <a:cs typeface="+mn-cs"/>
      </a:defRPr>
    </a:lvl7pPr>
    <a:lvl8pPr marL="3352355" algn="l" defTabSz="957816" rtl="0" eaLnBrk="1" latinLnBrk="0" hangingPunct="1">
      <a:defRPr kumimoji="1" sz="1300" kern="1200">
        <a:solidFill>
          <a:schemeClr val="tx1"/>
        </a:solidFill>
        <a:latin typeface="+mn-lt"/>
        <a:ea typeface="+mn-ea"/>
        <a:cs typeface="+mn-cs"/>
      </a:defRPr>
    </a:lvl8pPr>
    <a:lvl9pPr marL="3831263" algn="l" defTabSz="957816"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p:txBody>
          <a:bodyPr/>
          <a:lstStyle/>
          <a:p>
            <a:pPr eaLnBrk="1" hangingPunct="1">
              <a:spcBef>
                <a:spcPct val="0"/>
              </a:spcBef>
            </a:pPr>
            <a:endParaRPr lang="ja-JP" altLang="en-US" dirty="0"/>
          </a:p>
        </p:txBody>
      </p:sp>
      <p:sp>
        <p:nvSpPr>
          <p:cNvPr id="47108" name="スライド番号プレースホルダ 3"/>
          <p:cNvSpPr txBox="1">
            <a:spLocks noGrp="1"/>
          </p:cNvSpPr>
          <p:nvPr/>
        </p:nvSpPr>
        <p:spPr bwMode="auto">
          <a:xfrm>
            <a:off x="3813178" y="9371016"/>
            <a:ext cx="2921000" cy="493712"/>
          </a:xfrm>
          <a:prstGeom prst="rect">
            <a:avLst/>
          </a:prstGeom>
          <a:noFill/>
          <a:ln w="9525">
            <a:noFill/>
            <a:miter lim="800000"/>
            <a:headEnd/>
            <a:tailEnd/>
          </a:ln>
        </p:spPr>
        <p:txBody>
          <a:bodyPr lIns="91293" tIns="45648" rIns="91293" bIns="45648" anchor="b"/>
          <a:lstStyle/>
          <a:p>
            <a:pPr algn="r"/>
            <a:fld id="{1E2D643C-DF1D-41B7-9558-2611EC4EAF69}" type="slidenum">
              <a:rPr lang="ja-JP" altLang="en-US" sz="1200">
                <a:latin typeface="Calibri" pitchFamily="34" charset="0"/>
              </a:rPr>
              <a:pPr algn="r"/>
              <a:t>1</a:t>
            </a:fld>
            <a:endParaRPr lang="en-US" altLang="ja-JP" sz="1200" dirty="0">
              <a:latin typeface="Calibri" pitchFamily="34" charset="0"/>
            </a:endParaRPr>
          </a:p>
        </p:txBody>
      </p:sp>
    </p:spTree>
    <p:extLst>
      <p:ext uri="{BB962C8B-B14F-4D97-AF65-F5344CB8AC3E}">
        <p14:creationId xmlns:p14="http://schemas.microsoft.com/office/powerpoint/2010/main" val="3832845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p:txBody>
          <a:bodyPr/>
          <a:lstStyle/>
          <a:p>
            <a:pPr eaLnBrk="1" hangingPunct="1">
              <a:spcBef>
                <a:spcPct val="0"/>
              </a:spcBef>
            </a:pPr>
            <a:endParaRPr lang="ja-JP" altLang="en-US" dirty="0"/>
          </a:p>
        </p:txBody>
      </p:sp>
      <p:sp>
        <p:nvSpPr>
          <p:cNvPr id="23556" name="スライド番号プレースホルダ 3"/>
          <p:cNvSpPr>
            <a:spLocks noGrp="1"/>
          </p:cNvSpPr>
          <p:nvPr>
            <p:ph type="sldNum" sz="quarter" idx="5"/>
          </p:nvPr>
        </p:nvSpPr>
        <p:spPr>
          <a:noFill/>
        </p:spPr>
        <p:txBody>
          <a:bodyPr/>
          <a:lstStyle/>
          <a:p>
            <a:fld id="{1AE71E49-4A2C-4E00-B692-CA29D3B12A34}" type="slidenum">
              <a:rPr lang="ja-JP" altLang="en-US" smtClean="0">
                <a:latin typeface="Calibri" pitchFamily="34" charset="0"/>
                <a:ea typeface="ＭＳ Ｐゴシック" pitchFamily="50" charset="-128"/>
              </a:rPr>
              <a:pPr/>
              <a:t>2</a:t>
            </a:fld>
            <a:endParaRPr lang="en-US" altLang="ja-JP" dirty="0">
              <a:latin typeface="Calibri" pitchFamily="34" charset="0"/>
              <a:ea typeface="ＭＳ Ｐゴシック" pitchFamily="50" charset="-128"/>
            </a:endParaRPr>
          </a:p>
        </p:txBody>
      </p:sp>
    </p:spTree>
    <p:extLst>
      <p:ext uri="{BB962C8B-B14F-4D97-AF65-F5344CB8AC3E}">
        <p14:creationId xmlns:p14="http://schemas.microsoft.com/office/powerpoint/2010/main" val="354193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3555" name="ノート プレースホルダ 2"/>
          <p:cNvSpPr>
            <a:spLocks noGrp="1"/>
          </p:cNvSpPr>
          <p:nvPr>
            <p:ph type="body" idx="1"/>
          </p:nvPr>
        </p:nvSpPr>
        <p:spPr/>
        <p:txBody>
          <a:bodyPr/>
          <a:lstStyle/>
          <a:p>
            <a:pPr eaLnBrk="1" hangingPunct="1">
              <a:spcBef>
                <a:spcPct val="0"/>
              </a:spcBef>
            </a:pPr>
            <a:endParaRPr lang="ja-JP" altLang="en-US" dirty="0"/>
          </a:p>
        </p:txBody>
      </p:sp>
      <p:sp>
        <p:nvSpPr>
          <p:cNvPr id="23556" name="スライド番号プレースホルダ 3"/>
          <p:cNvSpPr>
            <a:spLocks noGrp="1"/>
          </p:cNvSpPr>
          <p:nvPr>
            <p:ph type="sldNum" sz="quarter" idx="5"/>
          </p:nvPr>
        </p:nvSpPr>
        <p:spPr>
          <a:noFill/>
        </p:spPr>
        <p:txBody>
          <a:bodyPr/>
          <a:lstStyle/>
          <a:p>
            <a:fld id="{1AE71E49-4A2C-4E00-B692-CA29D3B12A34}" type="slidenum">
              <a:rPr lang="ja-JP" altLang="en-US" smtClean="0">
                <a:latin typeface="Calibri" pitchFamily="34" charset="0"/>
                <a:ea typeface="ＭＳ Ｐゴシック" pitchFamily="50" charset="-128"/>
              </a:rPr>
              <a:pPr/>
              <a:t>3</a:t>
            </a:fld>
            <a:endParaRPr lang="en-US" altLang="ja-JP" dirty="0">
              <a:latin typeface="Calibri" pitchFamily="34" charset="0"/>
              <a:ea typeface="ＭＳ Ｐゴシック" pitchFamily="50" charset="-128"/>
            </a:endParaRPr>
          </a:p>
        </p:txBody>
      </p:sp>
    </p:spTree>
    <p:extLst>
      <p:ext uri="{BB962C8B-B14F-4D97-AF65-F5344CB8AC3E}">
        <p14:creationId xmlns:p14="http://schemas.microsoft.com/office/powerpoint/2010/main" val="87444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p:txBody>
          <a:bodyPr/>
          <a:lstStyle/>
          <a:p>
            <a:pPr eaLnBrk="1" hangingPunct="1">
              <a:spcBef>
                <a:spcPct val="0"/>
              </a:spcBef>
            </a:pPr>
            <a:endParaRPr lang="ja-JP" altLang="en-US" dirty="0"/>
          </a:p>
        </p:txBody>
      </p:sp>
      <p:sp>
        <p:nvSpPr>
          <p:cNvPr id="27652" name="スライド番号プレースホルダ 3"/>
          <p:cNvSpPr>
            <a:spLocks noGrp="1"/>
          </p:cNvSpPr>
          <p:nvPr>
            <p:ph type="sldNum" sz="quarter" idx="5"/>
          </p:nvPr>
        </p:nvSpPr>
        <p:spPr>
          <a:noFill/>
        </p:spPr>
        <p:txBody>
          <a:bodyPr/>
          <a:lstStyle/>
          <a:p>
            <a:fld id="{979F0183-9C32-42CF-A49A-C2C5599BD0A0}" type="slidenum">
              <a:rPr lang="ja-JP" altLang="en-US" smtClean="0">
                <a:latin typeface="Calibri" pitchFamily="34" charset="0"/>
                <a:ea typeface="ＭＳ Ｐゴシック" pitchFamily="50" charset="-128"/>
              </a:rPr>
              <a:pPr/>
              <a:t>4</a:t>
            </a:fld>
            <a:endParaRPr lang="en-US" altLang="ja-JP" dirty="0">
              <a:latin typeface="Calibri" pitchFamily="34" charset="0"/>
              <a:ea typeface="ＭＳ Ｐゴシック" pitchFamily="50" charset="-128"/>
            </a:endParaRPr>
          </a:p>
        </p:txBody>
      </p:sp>
    </p:spTree>
    <p:extLst>
      <p:ext uri="{BB962C8B-B14F-4D97-AF65-F5344CB8AC3E}">
        <p14:creationId xmlns:p14="http://schemas.microsoft.com/office/powerpoint/2010/main" val="420792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p:txBody>
          <a:bodyPr/>
          <a:lstStyle/>
          <a:p>
            <a:pPr eaLnBrk="1" hangingPunct="1">
              <a:spcBef>
                <a:spcPct val="0"/>
              </a:spcBef>
            </a:pPr>
            <a:endParaRPr lang="ja-JP" altLang="en-US" dirty="0"/>
          </a:p>
        </p:txBody>
      </p:sp>
      <p:sp>
        <p:nvSpPr>
          <p:cNvPr id="45060" name="スライド番号プレースホルダ 3"/>
          <p:cNvSpPr txBox="1">
            <a:spLocks noGrp="1"/>
          </p:cNvSpPr>
          <p:nvPr/>
        </p:nvSpPr>
        <p:spPr bwMode="auto">
          <a:xfrm>
            <a:off x="3813178" y="9371016"/>
            <a:ext cx="2921000" cy="493712"/>
          </a:xfrm>
          <a:prstGeom prst="rect">
            <a:avLst/>
          </a:prstGeom>
          <a:noFill/>
          <a:ln w="9525">
            <a:noFill/>
            <a:miter lim="800000"/>
            <a:headEnd/>
            <a:tailEnd/>
          </a:ln>
        </p:spPr>
        <p:txBody>
          <a:bodyPr lIns="91293" tIns="45648" rIns="91293" bIns="45648" anchor="b"/>
          <a:lstStyle/>
          <a:p>
            <a:pPr algn="r"/>
            <a:fld id="{7494EA2E-A605-4947-9DEE-FCE2E0F394D1}" type="slidenum">
              <a:rPr lang="ja-JP" altLang="en-US" sz="1200">
                <a:latin typeface="Calibri" pitchFamily="34" charset="0"/>
              </a:rPr>
              <a:pPr algn="r"/>
              <a:t>5</a:t>
            </a:fld>
            <a:endParaRPr lang="en-US" altLang="ja-JP" sz="1200" dirty="0">
              <a:latin typeface="Calibri" pitchFamily="34" charset="0"/>
            </a:endParaRPr>
          </a:p>
        </p:txBody>
      </p:sp>
    </p:spTree>
    <p:extLst>
      <p:ext uri="{BB962C8B-B14F-4D97-AF65-F5344CB8AC3E}">
        <p14:creationId xmlns:p14="http://schemas.microsoft.com/office/powerpoint/2010/main" val="184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lang="ja-JP" altLang="en-US"/>
              <a:t>マスタ タイトルの書式設定</a:t>
            </a:r>
          </a:p>
        </p:txBody>
      </p:sp>
      <p:sp>
        <p:nvSpPr>
          <p:cNvPr id="3" name="サブタイトル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a:xfrm>
            <a:off x="342900" y="9182100"/>
            <a:ext cx="1600200" cy="527050"/>
          </a:xfrm>
          <a:prstGeom prst="rect">
            <a:avLst/>
          </a:prstGeom>
        </p:spPr>
        <p:txBody>
          <a:bodyPr vert="horz" wrap="square" lIns="91440" tIns="45720" rIns="91440" bIns="45720" numCol="1" anchor="t" anchorCtr="0" compatLnSpc="1">
            <a:prstTxWarp prst="textNoShape">
              <a:avLst/>
            </a:prstTxWarp>
          </a:bodyPr>
          <a:lstStyle>
            <a:lvl1pPr>
              <a:defRPr>
                <a:latin typeface="Verdana" pitchFamily="-111" charset="0"/>
                <a:ea typeface="ＭＳ ゴシック" pitchFamily="-111" charset="-128"/>
              </a:defRPr>
            </a:lvl1pPr>
          </a:lstStyle>
          <a:p>
            <a:pPr>
              <a:defRPr/>
            </a:pPr>
            <a:fld id="{4E40171F-1043-4DA1-B1F7-4C0B945B652F}" type="datetime1">
              <a:rPr lang="ja-JP" altLang="en-US"/>
              <a:pPr>
                <a:defRPr/>
              </a:pPr>
              <a:t>2020/8/11</a:t>
            </a:fld>
            <a:endParaRPr lang="ja-JP" altLang="en-US" dirty="0"/>
          </a:p>
        </p:txBody>
      </p:sp>
      <p:sp>
        <p:nvSpPr>
          <p:cNvPr id="5" name="フッター プレースホルダ 4"/>
          <p:cNvSpPr>
            <a:spLocks noGrp="1"/>
          </p:cNvSpPr>
          <p:nvPr>
            <p:ph type="ftr" sz="quarter" idx="11"/>
          </p:nvPr>
        </p:nvSpPr>
        <p:spPr>
          <a:xfrm>
            <a:off x="2343150" y="9182100"/>
            <a:ext cx="2171700" cy="527050"/>
          </a:xfrm>
          <a:prstGeom prst="rect">
            <a:avLst/>
          </a:prstGeom>
        </p:spPr>
        <p:txBody>
          <a:bodyPr vert="horz" wrap="square" lIns="91440" tIns="45720" rIns="91440" bIns="45720" numCol="1" anchor="t" anchorCtr="0" compatLnSpc="1">
            <a:prstTxWarp prst="textNoShape">
              <a:avLst/>
            </a:prstTxWarp>
          </a:bodyPr>
          <a:lstStyle>
            <a:lvl1pPr>
              <a:defRPr>
                <a:latin typeface="Verdana" pitchFamily="-111" charset="0"/>
                <a:ea typeface="ＭＳ ゴシック" pitchFamily="-111" charset="-128"/>
              </a:defRPr>
            </a:lvl1pPr>
          </a:lstStyle>
          <a:p>
            <a:pPr>
              <a:defRPr/>
            </a:pPr>
            <a:endParaRPr lang="ja-JP" altLang="en-US" dirty="0"/>
          </a:p>
        </p:txBody>
      </p:sp>
      <p:sp>
        <p:nvSpPr>
          <p:cNvPr id="6" name="スライド番号プレースホルダ 5"/>
          <p:cNvSpPr>
            <a:spLocks noGrp="1"/>
          </p:cNvSpPr>
          <p:nvPr>
            <p:ph type="sldNum" sz="quarter" idx="12"/>
          </p:nvPr>
        </p:nvSpPr>
        <p:spPr/>
        <p:txBody>
          <a:bodyPr/>
          <a:lstStyle>
            <a:lvl1pPr>
              <a:defRPr/>
            </a:lvl1pPr>
          </a:lstStyle>
          <a:p>
            <a:pPr>
              <a:defRPr/>
            </a:pPr>
            <a:fld id="{164EB3F7-AA25-4825-B0C8-B292DC00554E}" type="slidenum">
              <a:rPr lang="ja-JP" altLang="en-US"/>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42900" y="2311402"/>
            <a:ext cx="6172200" cy="6537502"/>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343400" y="0"/>
            <a:ext cx="2514600" cy="41275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ja-JP" altLang="en-US"/>
              <a:t>マスタ タイトルの書式設定</a:t>
            </a:r>
          </a:p>
        </p:txBody>
      </p:sp>
      <p:sp>
        <p:nvSpPr>
          <p:cNvPr id="6" name="スライド番号プレースホルダ 5"/>
          <p:cNvSpPr>
            <a:spLocks noGrp="1"/>
          </p:cNvSpPr>
          <p:nvPr>
            <p:ph type="sldNum" sz="quarter" idx="4"/>
          </p:nvPr>
        </p:nvSpPr>
        <p:spPr>
          <a:xfrm>
            <a:off x="2628900" y="9667875"/>
            <a:ext cx="1600200" cy="238125"/>
          </a:xfrm>
          <a:prstGeom prst="rect">
            <a:avLst/>
          </a:prstGeom>
        </p:spPr>
        <p:txBody>
          <a:bodyPr vert="horz" wrap="square" lIns="95782" tIns="47891" rIns="95782" bIns="47891" numCol="1" anchor="ctr" anchorCtr="0" compatLnSpc="1">
            <a:prstTxWarp prst="textNoShape">
              <a:avLst/>
            </a:prstTxWarp>
          </a:bodyPr>
          <a:lstStyle>
            <a:lvl1pPr algn="ctr">
              <a:defRPr sz="1300">
                <a:solidFill>
                  <a:srgbClr val="000000"/>
                </a:solidFill>
                <a:latin typeface="Verdana" pitchFamily="-111" charset="0"/>
                <a:ea typeface="ＭＳ ゴシック" pitchFamily="-111" charset="-128"/>
              </a:defRPr>
            </a:lvl1pPr>
          </a:lstStyle>
          <a:p>
            <a:pPr>
              <a:defRPr/>
            </a:pPr>
            <a:fld id="{3724EC7A-672D-4E24-886A-D408832968DB}"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Lst>
  <p:hf hdr="0" ftr="0" dt="0"/>
  <p:txStyles>
    <p:titleStyle>
      <a:lvl1pPr algn="r" defTabSz="957263" rtl="0" eaLnBrk="0" fontAlgn="base" hangingPunct="0">
        <a:spcBef>
          <a:spcPct val="0"/>
        </a:spcBef>
        <a:spcAft>
          <a:spcPct val="0"/>
        </a:spcAft>
        <a:defRPr kumimoji="1" sz="1400" kern="1200">
          <a:solidFill>
            <a:schemeClr val="tx1"/>
          </a:solidFill>
          <a:latin typeface="+mj-lt"/>
          <a:ea typeface="+mj-ea"/>
          <a:cs typeface="ＭＳ ゴシック" pitchFamily="-111" charset="-128"/>
        </a:defRPr>
      </a:lvl1pPr>
      <a:lvl2pPr algn="r" defTabSz="957263" rtl="0" eaLnBrk="0" fontAlgn="base" hangingPunct="0">
        <a:spcBef>
          <a:spcPct val="0"/>
        </a:spcBef>
        <a:spcAft>
          <a:spcPct val="0"/>
        </a:spcAft>
        <a:defRPr kumimoji="1" sz="1400">
          <a:solidFill>
            <a:schemeClr val="tx1"/>
          </a:solidFill>
          <a:latin typeface="Verdana" pitchFamily="34" charset="0"/>
          <a:ea typeface="ＭＳ ゴシック" pitchFamily="49" charset="-128"/>
          <a:cs typeface="ＭＳ ゴシック" pitchFamily="-111" charset="-128"/>
        </a:defRPr>
      </a:lvl2pPr>
      <a:lvl3pPr algn="r" defTabSz="957263" rtl="0" eaLnBrk="0" fontAlgn="base" hangingPunct="0">
        <a:spcBef>
          <a:spcPct val="0"/>
        </a:spcBef>
        <a:spcAft>
          <a:spcPct val="0"/>
        </a:spcAft>
        <a:defRPr kumimoji="1" sz="1400">
          <a:solidFill>
            <a:schemeClr val="tx1"/>
          </a:solidFill>
          <a:latin typeface="Verdana" pitchFamily="34" charset="0"/>
          <a:ea typeface="ＭＳ ゴシック" pitchFamily="49" charset="-128"/>
          <a:cs typeface="ＭＳ ゴシック" pitchFamily="-111" charset="-128"/>
        </a:defRPr>
      </a:lvl3pPr>
      <a:lvl4pPr algn="r" defTabSz="957263" rtl="0" eaLnBrk="0" fontAlgn="base" hangingPunct="0">
        <a:spcBef>
          <a:spcPct val="0"/>
        </a:spcBef>
        <a:spcAft>
          <a:spcPct val="0"/>
        </a:spcAft>
        <a:defRPr kumimoji="1" sz="1400">
          <a:solidFill>
            <a:schemeClr val="tx1"/>
          </a:solidFill>
          <a:latin typeface="Verdana" pitchFamily="34" charset="0"/>
          <a:ea typeface="ＭＳ ゴシック" pitchFamily="49" charset="-128"/>
          <a:cs typeface="ＭＳ ゴシック" pitchFamily="-111" charset="-128"/>
        </a:defRPr>
      </a:lvl4pPr>
      <a:lvl5pPr algn="r" defTabSz="957263" rtl="0" eaLnBrk="0" fontAlgn="base" hangingPunct="0">
        <a:spcBef>
          <a:spcPct val="0"/>
        </a:spcBef>
        <a:spcAft>
          <a:spcPct val="0"/>
        </a:spcAft>
        <a:defRPr kumimoji="1" sz="1400">
          <a:solidFill>
            <a:schemeClr val="tx1"/>
          </a:solidFill>
          <a:latin typeface="Verdana" pitchFamily="34" charset="0"/>
          <a:ea typeface="ＭＳ ゴシック" pitchFamily="49" charset="-128"/>
          <a:cs typeface="ＭＳ ゴシック" pitchFamily="-111" charset="-128"/>
        </a:defRPr>
      </a:lvl5pPr>
      <a:lvl6pPr marL="457200" algn="r" defTabSz="957263" rtl="0" fontAlgn="base">
        <a:spcBef>
          <a:spcPct val="0"/>
        </a:spcBef>
        <a:spcAft>
          <a:spcPct val="0"/>
        </a:spcAft>
        <a:defRPr kumimoji="1" sz="1400">
          <a:solidFill>
            <a:schemeClr val="tx1"/>
          </a:solidFill>
          <a:latin typeface="Verdana" pitchFamily="34" charset="0"/>
          <a:ea typeface="ＭＳ ゴシック" pitchFamily="49" charset="-128"/>
        </a:defRPr>
      </a:lvl6pPr>
      <a:lvl7pPr marL="914400" algn="r" defTabSz="957263" rtl="0" fontAlgn="base">
        <a:spcBef>
          <a:spcPct val="0"/>
        </a:spcBef>
        <a:spcAft>
          <a:spcPct val="0"/>
        </a:spcAft>
        <a:defRPr kumimoji="1" sz="1400">
          <a:solidFill>
            <a:schemeClr val="tx1"/>
          </a:solidFill>
          <a:latin typeface="Verdana" pitchFamily="34" charset="0"/>
          <a:ea typeface="ＭＳ ゴシック" pitchFamily="49" charset="-128"/>
        </a:defRPr>
      </a:lvl7pPr>
      <a:lvl8pPr marL="1371600" algn="r" defTabSz="957263" rtl="0" fontAlgn="base">
        <a:spcBef>
          <a:spcPct val="0"/>
        </a:spcBef>
        <a:spcAft>
          <a:spcPct val="0"/>
        </a:spcAft>
        <a:defRPr kumimoji="1" sz="1400">
          <a:solidFill>
            <a:schemeClr val="tx1"/>
          </a:solidFill>
          <a:latin typeface="Verdana" pitchFamily="34" charset="0"/>
          <a:ea typeface="ＭＳ ゴシック" pitchFamily="49" charset="-128"/>
        </a:defRPr>
      </a:lvl8pPr>
      <a:lvl9pPr marL="1828800" algn="r" defTabSz="957263" rtl="0" fontAlgn="base">
        <a:spcBef>
          <a:spcPct val="0"/>
        </a:spcBef>
        <a:spcAft>
          <a:spcPct val="0"/>
        </a:spcAft>
        <a:defRPr kumimoji="1" sz="1400">
          <a:solidFill>
            <a:schemeClr val="tx1"/>
          </a:solidFill>
          <a:latin typeface="Verdana" pitchFamily="34" charset="0"/>
          <a:ea typeface="ＭＳ ゴシック" pitchFamily="49" charset="-128"/>
        </a:defRPr>
      </a:lvl9pPr>
    </p:titleStyle>
    <p:bodyStyle>
      <a:lvl1pPr marL="358775" indent="-358775" algn="l" defTabSz="957263" rtl="0" eaLnBrk="0" fontAlgn="base" hangingPunct="0">
        <a:spcBef>
          <a:spcPct val="20000"/>
        </a:spcBef>
        <a:spcAft>
          <a:spcPct val="0"/>
        </a:spcAft>
        <a:buFont typeface="Arial" charset="0"/>
        <a:buChar char="•"/>
        <a:defRPr kumimoji="1" sz="3400" kern="1200">
          <a:solidFill>
            <a:schemeClr val="tx1"/>
          </a:solidFill>
          <a:latin typeface="+mn-lt"/>
          <a:ea typeface="+mn-ea"/>
          <a:cs typeface="ＭＳ ゴシック" pitchFamily="-111" charset="-128"/>
        </a:defRPr>
      </a:lvl1pPr>
      <a:lvl2pPr marL="777875" indent="-298450" algn="l" defTabSz="957263" rtl="0" eaLnBrk="0" fontAlgn="base" hangingPunct="0">
        <a:spcBef>
          <a:spcPct val="20000"/>
        </a:spcBef>
        <a:spcAft>
          <a:spcPct val="0"/>
        </a:spcAft>
        <a:buFont typeface="Arial" charset="0"/>
        <a:buChar char="–"/>
        <a:defRPr kumimoji="1" sz="2900" kern="1200">
          <a:solidFill>
            <a:schemeClr val="tx1"/>
          </a:solidFill>
          <a:latin typeface="+mn-lt"/>
          <a:ea typeface="+mn-ea"/>
          <a:cs typeface="ＭＳ ゴシック" pitchFamily="-111" charset="-128"/>
        </a:defRPr>
      </a:lvl2pPr>
      <a:lvl3pPr marL="1196975" indent="-238125" algn="l" defTabSz="957263" rtl="0" eaLnBrk="0" fontAlgn="base" hangingPunct="0">
        <a:spcBef>
          <a:spcPct val="20000"/>
        </a:spcBef>
        <a:spcAft>
          <a:spcPct val="0"/>
        </a:spcAft>
        <a:buFont typeface="Arial" charset="0"/>
        <a:buChar char="•"/>
        <a:defRPr kumimoji="1" sz="2500" kern="1200">
          <a:solidFill>
            <a:schemeClr val="tx1"/>
          </a:solidFill>
          <a:latin typeface="+mn-lt"/>
          <a:ea typeface="+mn-ea"/>
          <a:cs typeface="ＭＳ ゴシック" pitchFamily="-111" charset="-128"/>
        </a:defRPr>
      </a:lvl3pPr>
      <a:lvl4pPr marL="1674813" indent="-238125" algn="l" defTabSz="957263" rtl="0" eaLnBrk="0" fontAlgn="base" hangingPunct="0">
        <a:spcBef>
          <a:spcPct val="20000"/>
        </a:spcBef>
        <a:spcAft>
          <a:spcPct val="0"/>
        </a:spcAft>
        <a:buFont typeface="Arial" charset="0"/>
        <a:buChar char="–"/>
        <a:defRPr kumimoji="1" sz="2100" kern="1200">
          <a:solidFill>
            <a:schemeClr val="tx1"/>
          </a:solidFill>
          <a:latin typeface="+mn-lt"/>
          <a:ea typeface="+mn-ea"/>
          <a:cs typeface="ＭＳ ゴシック" pitchFamily="-111" charset="-128"/>
        </a:defRPr>
      </a:lvl4pPr>
      <a:lvl5pPr marL="2154238" indent="-238125" algn="l" defTabSz="957263" rtl="0" eaLnBrk="0" fontAlgn="base" hangingPunct="0">
        <a:spcBef>
          <a:spcPct val="20000"/>
        </a:spcBef>
        <a:spcAft>
          <a:spcPct val="0"/>
        </a:spcAft>
        <a:buFont typeface="Arial" charset="0"/>
        <a:buChar char="»"/>
        <a:defRPr kumimoji="1" sz="2100" kern="1200">
          <a:solidFill>
            <a:schemeClr val="tx1"/>
          </a:solidFill>
          <a:latin typeface="+mn-lt"/>
          <a:ea typeface="+mn-ea"/>
          <a:cs typeface="ＭＳ ゴシック" pitchFamily="-111" charset="-128"/>
        </a:defRPr>
      </a:lvl5pPr>
      <a:lvl6pPr marL="2633993"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57816" rtl="0" eaLnBrk="1" latinLnBrk="0" hangingPunct="1">
        <a:defRPr kumimoji="1" sz="1900" kern="1200">
          <a:solidFill>
            <a:schemeClr val="tx1"/>
          </a:solidFill>
          <a:latin typeface="+mn-lt"/>
          <a:ea typeface="+mn-ea"/>
          <a:cs typeface="+mn-cs"/>
        </a:defRPr>
      </a:lvl1pPr>
      <a:lvl2pPr marL="478908" algn="l" defTabSz="957816" rtl="0" eaLnBrk="1" latinLnBrk="0" hangingPunct="1">
        <a:defRPr kumimoji="1" sz="1900" kern="1200">
          <a:solidFill>
            <a:schemeClr val="tx1"/>
          </a:solidFill>
          <a:latin typeface="+mn-lt"/>
          <a:ea typeface="+mn-ea"/>
          <a:cs typeface="+mn-cs"/>
        </a:defRPr>
      </a:lvl2pPr>
      <a:lvl3pPr marL="957816" algn="l" defTabSz="957816" rtl="0" eaLnBrk="1" latinLnBrk="0" hangingPunct="1">
        <a:defRPr kumimoji="1" sz="1900" kern="1200">
          <a:solidFill>
            <a:schemeClr val="tx1"/>
          </a:solidFill>
          <a:latin typeface="+mn-lt"/>
          <a:ea typeface="+mn-ea"/>
          <a:cs typeface="+mn-cs"/>
        </a:defRPr>
      </a:lvl3pPr>
      <a:lvl4pPr marL="1436724" algn="l" defTabSz="957816" rtl="0" eaLnBrk="1" latinLnBrk="0" hangingPunct="1">
        <a:defRPr kumimoji="1" sz="1900" kern="1200">
          <a:solidFill>
            <a:schemeClr val="tx1"/>
          </a:solidFill>
          <a:latin typeface="+mn-lt"/>
          <a:ea typeface="+mn-ea"/>
          <a:cs typeface="+mn-cs"/>
        </a:defRPr>
      </a:lvl4pPr>
      <a:lvl5pPr marL="1915631" algn="l" defTabSz="957816" rtl="0" eaLnBrk="1" latinLnBrk="0" hangingPunct="1">
        <a:defRPr kumimoji="1" sz="1900" kern="1200">
          <a:solidFill>
            <a:schemeClr val="tx1"/>
          </a:solidFill>
          <a:latin typeface="+mn-lt"/>
          <a:ea typeface="+mn-ea"/>
          <a:cs typeface="+mn-cs"/>
        </a:defRPr>
      </a:lvl5pPr>
      <a:lvl6pPr marL="2394539" algn="l" defTabSz="957816" rtl="0" eaLnBrk="1" latinLnBrk="0" hangingPunct="1">
        <a:defRPr kumimoji="1" sz="1900" kern="1200">
          <a:solidFill>
            <a:schemeClr val="tx1"/>
          </a:solidFill>
          <a:latin typeface="+mn-lt"/>
          <a:ea typeface="+mn-ea"/>
          <a:cs typeface="+mn-cs"/>
        </a:defRPr>
      </a:lvl6pPr>
      <a:lvl7pPr marL="2873447" algn="l" defTabSz="957816" rtl="0" eaLnBrk="1" latinLnBrk="0" hangingPunct="1">
        <a:defRPr kumimoji="1" sz="1900" kern="1200">
          <a:solidFill>
            <a:schemeClr val="tx1"/>
          </a:solidFill>
          <a:latin typeface="+mn-lt"/>
          <a:ea typeface="+mn-ea"/>
          <a:cs typeface="+mn-cs"/>
        </a:defRPr>
      </a:lvl7pPr>
      <a:lvl8pPr marL="3352355" algn="l" defTabSz="957816" rtl="0" eaLnBrk="1" latinLnBrk="0" hangingPunct="1">
        <a:defRPr kumimoji="1" sz="1900" kern="1200">
          <a:solidFill>
            <a:schemeClr val="tx1"/>
          </a:solidFill>
          <a:latin typeface="+mn-lt"/>
          <a:ea typeface="+mn-ea"/>
          <a:cs typeface="+mn-cs"/>
        </a:defRPr>
      </a:lvl8pPr>
      <a:lvl9pPr marL="3831263" algn="l" defTabSz="957816"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357166" y="5114040"/>
            <a:ext cx="6143668" cy="453163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46091" name="Text Box 11"/>
          <p:cNvSpPr txBox="1">
            <a:spLocks noChangeArrowheads="1"/>
          </p:cNvSpPr>
          <p:nvPr/>
        </p:nvSpPr>
        <p:spPr bwMode="auto">
          <a:xfrm>
            <a:off x="2208153" y="9239280"/>
            <a:ext cx="2441694" cy="338554"/>
          </a:xfrm>
          <a:prstGeom prst="rect">
            <a:avLst/>
          </a:prstGeom>
          <a:noFill/>
          <a:ln w="9525">
            <a:noFill/>
            <a:miter lim="800000"/>
            <a:headEnd/>
            <a:tailEnd/>
          </a:ln>
          <a:effectLst/>
        </p:spPr>
        <p:txBody>
          <a:bodyPr wrap="none">
            <a:spAutoFit/>
          </a:bodyPr>
          <a:lstStyle/>
          <a:p>
            <a:pPr defTabSz="914400"/>
            <a:r>
              <a:rPr lang="ja-JP" altLang="en-US" sz="1600" b="1" dirty="0">
                <a:solidFill>
                  <a:schemeClr val="bg1"/>
                </a:solidFill>
                <a:latin typeface="Meiryo UI" pitchFamily="50" charset="-128"/>
                <a:ea typeface="Meiryo UI" pitchFamily="50" charset="-128"/>
                <a:cs typeface="Meiryo UI" pitchFamily="50" charset="-128"/>
              </a:rPr>
              <a:t>主催：全国商工会連合会</a:t>
            </a:r>
          </a:p>
        </p:txBody>
      </p:sp>
      <p:sp>
        <p:nvSpPr>
          <p:cNvPr id="46092" name="Text Box 12"/>
          <p:cNvSpPr txBox="1">
            <a:spLocks noChangeArrowheads="1"/>
          </p:cNvSpPr>
          <p:nvPr/>
        </p:nvSpPr>
        <p:spPr bwMode="auto">
          <a:xfrm>
            <a:off x="0" y="8280821"/>
            <a:ext cx="6858000" cy="338554"/>
          </a:xfrm>
          <a:prstGeom prst="rect">
            <a:avLst/>
          </a:prstGeom>
          <a:noFill/>
          <a:ln w="9525">
            <a:noFill/>
            <a:miter lim="800000"/>
            <a:headEnd/>
            <a:tailEnd/>
          </a:ln>
          <a:effectLst/>
        </p:spPr>
        <p:txBody>
          <a:bodyPr wrap="square">
            <a:spAutoFit/>
          </a:bodyPr>
          <a:lstStyle/>
          <a:p>
            <a:pPr algn="ctr" defTabSz="914400"/>
            <a:r>
              <a:rPr lang="ja-JP" altLang="en-US" sz="1600" b="1" dirty="0">
                <a:solidFill>
                  <a:schemeClr val="bg1"/>
                </a:solidFill>
                <a:latin typeface="Meiryo UI" pitchFamily="50" charset="-128"/>
                <a:ea typeface="Meiryo UI" pitchFamily="50" charset="-128"/>
                <a:cs typeface="Meiryo UI" pitchFamily="50" charset="-128"/>
              </a:rPr>
              <a:t>令和</a:t>
            </a:r>
            <a:r>
              <a:rPr lang="en-US" altLang="ja-JP" sz="1600" b="1" dirty="0">
                <a:solidFill>
                  <a:schemeClr val="bg1"/>
                </a:solidFill>
                <a:latin typeface="Meiryo UI" pitchFamily="50" charset="-128"/>
                <a:ea typeface="Meiryo UI" pitchFamily="50" charset="-128"/>
                <a:cs typeface="Meiryo UI" pitchFamily="50" charset="-128"/>
              </a:rPr>
              <a:t>2</a:t>
            </a:r>
            <a:r>
              <a:rPr lang="ja-JP" altLang="en-US" sz="1600" b="1" dirty="0">
                <a:solidFill>
                  <a:schemeClr val="bg1"/>
                </a:solidFill>
                <a:latin typeface="Meiryo UI" pitchFamily="50" charset="-128"/>
                <a:ea typeface="Meiryo UI" pitchFamily="50" charset="-128"/>
                <a:cs typeface="Meiryo UI" pitchFamily="50" charset="-128"/>
              </a:rPr>
              <a:t>年</a:t>
            </a:r>
            <a:r>
              <a:rPr lang="en-US" altLang="ja-JP" sz="1600" b="1" dirty="0">
                <a:solidFill>
                  <a:schemeClr val="bg1"/>
                </a:solidFill>
                <a:latin typeface="Meiryo UI" pitchFamily="50" charset="-128"/>
                <a:ea typeface="Meiryo UI" pitchFamily="50" charset="-128"/>
                <a:cs typeface="Meiryo UI" pitchFamily="50" charset="-128"/>
              </a:rPr>
              <a:t>11</a:t>
            </a:r>
            <a:r>
              <a:rPr lang="ja-JP" altLang="en-US" sz="1600" b="1" dirty="0">
                <a:solidFill>
                  <a:schemeClr val="bg1"/>
                </a:solidFill>
                <a:latin typeface="Meiryo UI" pitchFamily="50" charset="-128"/>
                <a:ea typeface="Meiryo UI" pitchFamily="50" charset="-128"/>
                <a:cs typeface="Meiryo UI" pitchFamily="50" charset="-128"/>
              </a:rPr>
              <a:t>月</a:t>
            </a:r>
            <a:r>
              <a:rPr lang="en-US" altLang="ja-JP" sz="1600" b="1" dirty="0">
                <a:solidFill>
                  <a:schemeClr val="bg1"/>
                </a:solidFill>
                <a:latin typeface="Meiryo UI" pitchFamily="50" charset="-128"/>
                <a:ea typeface="Meiryo UI" pitchFamily="50" charset="-128"/>
                <a:cs typeface="Meiryo UI" pitchFamily="50" charset="-128"/>
              </a:rPr>
              <a:t>21</a:t>
            </a:r>
            <a:r>
              <a:rPr lang="ja-JP" altLang="en-US" sz="1600" b="1" dirty="0">
                <a:solidFill>
                  <a:schemeClr val="bg1"/>
                </a:solidFill>
                <a:latin typeface="Meiryo UI" pitchFamily="50" charset="-128"/>
                <a:ea typeface="Meiryo UI" pitchFamily="50" charset="-128"/>
                <a:cs typeface="Meiryo UI" pitchFamily="50" charset="-128"/>
              </a:rPr>
              <a:t>日</a:t>
            </a:r>
            <a:r>
              <a:rPr lang="en-US" altLang="ja-JP" sz="1600" b="1" dirty="0">
                <a:solidFill>
                  <a:schemeClr val="bg1"/>
                </a:solidFill>
                <a:latin typeface="Meiryo UI" pitchFamily="50" charset="-128"/>
                <a:ea typeface="Meiryo UI" pitchFamily="50" charset="-128"/>
                <a:cs typeface="Meiryo UI" pitchFamily="50" charset="-128"/>
              </a:rPr>
              <a:t>(</a:t>
            </a:r>
            <a:r>
              <a:rPr lang="ja-JP" altLang="en-US" sz="1600" b="1" dirty="0">
                <a:solidFill>
                  <a:schemeClr val="bg1"/>
                </a:solidFill>
                <a:latin typeface="Meiryo UI" pitchFamily="50" charset="-128"/>
                <a:ea typeface="Meiryo UI" pitchFamily="50" charset="-128"/>
                <a:cs typeface="Meiryo UI" pitchFamily="50" charset="-128"/>
              </a:rPr>
              <a:t>土</a:t>
            </a:r>
            <a:r>
              <a:rPr lang="en-US" altLang="ja-JP" sz="1600" b="1" dirty="0">
                <a:solidFill>
                  <a:schemeClr val="bg1"/>
                </a:solidFill>
                <a:latin typeface="Meiryo UI" pitchFamily="50" charset="-128"/>
                <a:ea typeface="Meiryo UI" pitchFamily="50" charset="-128"/>
                <a:cs typeface="Meiryo UI" pitchFamily="50" charset="-128"/>
              </a:rPr>
              <a:t>)</a:t>
            </a:r>
            <a:r>
              <a:rPr lang="ja-JP" altLang="en-US" sz="1600" b="1" dirty="0">
                <a:solidFill>
                  <a:schemeClr val="bg1"/>
                </a:solidFill>
                <a:latin typeface="Meiryo UI" pitchFamily="50" charset="-128"/>
                <a:ea typeface="Meiryo UI" pitchFamily="50" charset="-128"/>
                <a:cs typeface="Meiryo UI" pitchFamily="50" charset="-128"/>
              </a:rPr>
              <a:t>～</a:t>
            </a:r>
            <a:r>
              <a:rPr lang="en-US" altLang="ja-JP" sz="1600" b="1" dirty="0">
                <a:solidFill>
                  <a:schemeClr val="bg1"/>
                </a:solidFill>
                <a:latin typeface="Meiryo UI" pitchFamily="50" charset="-128"/>
                <a:ea typeface="Meiryo UI" pitchFamily="50" charset="-128"/>
                <a:cs typeface="Meiryo UI" pitchFamily="50" charset="-128"/>
              </a:rPr>
              <a:t>22</a:t>
            </a:r>
            <a:r>
              <a:rPr lang="ja-JP" altLang="en-US" sz="1600" b="1" dirty="0">
                <a:solidFill>
                  <a:schemeClr val="bg1"/>
                </a:solidFill>
                <a:latin typeface="Meiryo UI" pitchFamily="50" charset="-128"/>
                <a:ea typeface="Meiryo UI" pitchFamily="50" charset="-128"/>
                <a:cs typeface="Meiryo UI" pitchFamily="50" charset="-128"/>
              </a:rPr>
              <a:t>日</a:t>
            </a:r>
            <a:r>
              <a:rPr lang="en-US" altLang="ja-JP" sz="1600" b="1" dirty="0">
                <a:solidFill>
                  <a:schemeClr val="bg1"/>
                </a:solidFill>
                <a:latin typeface="Meiryo UI" pitchFamily="50" charset="-128"/>
                <a:ea typeface="Meiryo UI" pitchFamily="50" charset="-128"/>
                <a:cs typeface="Meiryo UI" pitchFamily="50" charset="-128"/>
              </a:rPr>
              <a:t>(</a:t>
            </a:r>
            <a:r>
              <a:rPr lang="ja-JP" altLang="en-US" sz="1600" b="1" dirty="0">
                <a:solidFill>
                  <a:schemeClr val="bg1"/>
                </a:solidFill>
                <a:latin typeface="Meiryo UI" pitchFamily="50" charset="-128"/>
                <a:ea typeface="Meiryo UI" pitchFamily="50" charset="-128"/>
                <a:cs typeface="Meiryo UI" pitchFamily="50" charset="-128"/>
              </a:rPr>
              <a:t>日</a:t>
            </a:r>
            <a:r>
              <a:rPr lang="en-US" altLang="ja-JP" sz="1600" b="1" dirty="0">
                <a:solidFill>
                  <a:schemeClr val="bg1"/>
                </a:solidFill>
                <a:latin typeface="Meiryo UI" pitchFamily="50" charset="-128"/>
                <a:ea typeface="Meiryo UI" pitchFamily="50" charset="-128"/>
                <a:cs typeface="Meiryo UI" pitchFamily="50" charset="-128"/>
              </a:rPr>
              <a:t>) 【2</a:t>
            </a:r>
            <a:r>
              <a:rPr lang="ja-JP" altLang="en-US" sz="1600" b="1" dirty="0">
                <a:solidFill>
                  <a:schemeClr val="bg1"/>
                </a:solidFill>
                <a:latin typeface="Meiryo UI" pitchFamily="50" charset="-128"/>
                <a:ea typeface="Meiryo UI" pitchFamily="50" charset="-128"/>
                <a:cs typeface="Meiryo UI" pitchFamily="50" charset="-128"/>
              </a:rPr>
              <a:t>日間</a:t>
            </a:r>
            <a:r>
              <a:rPr lang="en-US" altLang="ja-JP" sz="1600" b="1" dirty="0">
                <a:solidFill>
                  <a:schemeClr val="bg1"/>
                </a:solidFill>
                <a:latin typeface="Meiryo UI" pitchFamily="50" charset="-128"/>
                <a:ea typeface="Meiryo UI" pitchFamily="50" charset="-128"/>
                <a:cs typeface="Meiryo UI" pitchFamily="50" charset="-128"/>
              </a:rPr>
              <a:t>】</a:t>
            </a:r>
            <a:endParaRPr lang="ja-JP" altLang="en-US" sz="1600" b="1" dirty="0">
              <a:solidFill>
                <a:schemeClr val="bg1"/>
              </a:solidFill>
              <a:latin typeface="Meiryo UI" pitchFamily="50" charset="-128"/>
              <a:ea typeface="Meiryo UI" pitchFamily="50" charset="-128"/>
              <a:cs typeface="Meiryo UI" pitchFamily="50" charset="-128"/>
            </a:endParaRPr>
          </a:p>
        </p:txBody>
      </p:sp>
      <p:pic>
        <p:nvPicPr>
          <p:cNvPr id="13" name="Picture 6"/>
          <p:cNvPicPr>
            <a:picLocks noChangeAspect="1" noChangeArrowheads="1"/>
          </p:cNvPicPr>
          <p:nvPr/>
        </p:nvPicPr>
        <p:blipFill>
          <a:blip r:embed="rId3" cstate="print"/>
          <a:srcRect l="6888" t="71404" r="8060" b="15298"/>
          <a:stretch>
            <a:fillRect/>
          </a:stretch>
        </p:blipFill>
        <p:spPr bwMode="auto">
          <a:xfrm>
            <a:off x="2531114" y="4416584"/>
            <a:ext cx="3854794" cy="482666"/>
          </a:xfrm>
          <a:prstGeom prst="rect">
            <a:avLst/>
          </a:prstGeom>
          <a:noFill/>
          <a:ln w="9525">
            <a:noFill/>
            <a:miter lim="800000"/>
            <a:headEnd/>
            <a:tailEnd/>
          </a:ln>
          <a:effectLst/>
        </p:spPr>
      </p:pic>
      <p:sp>
        <p:nvSpPr>
          <p:cNvPr id="14" name="Text Box 13"/>
          <p:cNvSpPr txBox="1">
            <a:spLocks noChangeArrowheads="1"/>
          </p:cNvSpPr>
          <p:nvPr/>
        </p:nvSpPr>
        <p:spPr bwMode="auto">
          <a:xfrm>
            <a:off x="1608630" y="6054606"/>
            <a:ext cx="3640740" cy="338554"/>
          </a:xfrm>
          <a:prstGeom prst="rect">
            <a:avLst/>
          </a:prstGeom>
          <a:noFill/>
          <a:ln w="9525">
            <a:noFill/>
            <a:miter lim="800000"/>
            <a:headEnd/>
            <a:tailEnd/>
          </a:ln>
          <a:effectLst/>
        </p:spPr>
        <p:txBody>
          <a:bodyPr wrap="none">
            <a:spAutoFit/>
          </a:bodyPr>
          <a:lstStyle/>
          <a:p>
            <a:pPr defTabSz="914400"/>
            <a:r>
              <a:rPr lang="ja-JP" altLang="en-US" sz="1600" b="1" dirty="0">
                <a:solidFill>
                  <a:schemeClr val="bg1"/>
                </a:solidFill>
                <a:latin typeface="Meiryo UI" pitchFamily="50" charset="-128"/>
                <a:ea typeface="Meiryo UI" pitchFamily="50" charset="-128"/>
                <a:cs typeface="Meiryo UI" pitchFamily="50" charset="-128"/>
              </a:rPr>
              <a:t>池袋サンシャインシティ　展示ホール</a:t>
            </a:r>
            <a:r>
              <a:rPr lang="en-US" altLang="ja-JP" sz="1600" b="1" dirty="0">
                <a:solidFill>
                  <a:schemeClr val="bg1"/>
                </a:solidFill>
                <a:latin typeface="Meiryo UI" pitchFamily="50" charset="-128"/>
                <a:ea typeface="Meiryo UI" pitchFamily="50" charset="-128"/>
                <a:cs typeface="Meiryo UI" pitchFamily="50" charset="-128"/>
              </a:rPr>
              <a:t>A</a:t>
            </a:r>
            <a:r>
              <a:rPr lang="ja-JP" altLang="en-US" sz="1600" b="1" dirty="0">
                <a:solidFill>
                  <a:schemeClr val="bg1"/>
                </a:solidFill>
                <a:latin typeface="Meiryo UI" pitchFamily="50" charset="-128"/>
                <a:ea typeface="Meiryo UI" pitchFamily="50" charset="-128"/>
                <a:cs typeface="Meiryo UI" pitchFamily="50" charset="-128"/>
              </a:rPr>
              <a:t>・</a:t>
            </a:r>
            <a:r>
              <a:rPr lang="en-US" altLang="ja-JP" sz="1600" b="1" dirty="0">
                <a:solidFill>
                  <a:schemeClr val="bg1"/>
                </a:solidFill>
                <a:latin typeface="Meiryo UI" pitchFamily="50" charset="-128"/>
                <a:ea typeface="Meiryo UI" pitchFamily="50" charset="-128"/>
                <a:cs typeface="Meiryo UI" pitchFamily="50" charset="-128"/>
              </a:rPr>
              <a:t>B</a:t>
            </a:r>
            <a:r>
              <a:rPr lang="ja-JP" altLang="en-US" sz="1600" b="1" dirty="0">
                <a:solidFill>
                  <a:schemeClr val="bg1"/>
                </a:solidFill>
                <a:latin typeface="Meiryo UI" pitchFamily="50" charset="-128"/>
                <a:ea typeface="Meiryo UI" pitchFamily="50" charset="-128"/>
                <a:cs typeface="Meiryo UI" pitchFamily="50" charset="-128"/>
              </a:rPr>
              <a:t>　</a:t>
            </a:r>
          </a:p>
        </p:txBody>
      </p:sp>
      <p:sp>
        <p:nvSpPr>
          <p:cNvPr id="24" name="正方形/長方形 23"/>
          <p:cNvSpPr/>
          <p:nvPr/>
        </p:nvSpPr>
        <p:spPr>
          <a:xfrm>
            <a:off x="357166" y="207074"/>
            <a:ext cx="6143668" cy="4029823"/>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10" name="テキスト ボックス 9"/>
          <p:cNvSpPr txBox="1"/>
          <p:nvPr/>
        </p:nvSpPr>
        <p:spPr>
          <a:xfrm>
            <a:off x="2996952" y="5241032"/>
            <a:ext cx="3384377"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ja-JP" altLang="en-US" sz="2400" dirty="0">
                <a:ln w="18415" cmpd="sng">
                  <a:solidFill>
                    <a:srgbClr val="FFFFFF"/>
                  </a:solidFill>
                  <a:prstDash val="solid"/>
                </a:ln>
                <a:solidFill>
                  <a:srgbClr val="FFFFFF"/>
                </a:solidFill>
                <a:latin typeface="Meiryo UI" pitchFamily="50" charset="-128"/>
                <a:ea typeface="Meiryo UI" pitchFamily="50" charset="-128"/>
                <a:cs typeface="Meiryo UI" pitchFamily="50" charset="-128"/>
              </a:rPr>
              <a:t>池袋会場出展のご案内</a:t>
            </a:r>
            <a:endParaRPr kumimoji="1" lang="ja-JP" altLang="en-US" sz="2400" dirty="0">
              <a:ln w="18415" cmpd="sng">
                <a:solidFill>
                  <a:srgbClr val="FFFFFF"/>
                </a:solidFill>
                <a:prstDash val="solid"/>
              </a:ln>
              <a:solidFill>
                <a:srgbClr val="FFFFFF"/>
              </a:solidFill>
              <a:latin typeface="Meiryo UI" pitchFamily="50" charset="-128"/>
              <a:ea typeface="Meiryo UI" pitchFamily="50" charset="-128"/>
              <a:cs typeface="Meiryo UI" pitchFamily="50" charset="-128"/>
            </a:endParaRPr>
          </a:p>
        </p:txBody>
      </p:sp>
      <p:sp>
        <p:nvSpPr>
          <p:cNvPr id="9" name="Text Box 5"/>
          <p:cNvSpPr txBox="1">
            <a:spLocks noChangeArrowheads="1"/>
          </p:cNvSpPr>
          <p:nvPr/>
        </p:nvSpPr>
        <p:spPr bwMode="auto">
          <a:xfrm>
            <a:off x="5488002" y="285180"/>
            <a:ext cx="1000132" cy="214314"/>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itchFamily="17" charset="-128"/>
                <a:ea typeface="ＭＳ 明朝" pitchFamily="17" charset="-128"/>
                <a:cs typeface="ＭＳ Ｐゴシック" pitchFamily="50" charset="-128"/>
              </a:rPr>
              <a:t>資料番号</a:t>
            </a:r>
            <a:r>
              <a:rPr lang="en-US" altLang="ja-JP" sz="1200" dirty="0">
                <a:latin typeface="ＭＳ 明朝" pitchFamily="17" charset="-128"/>
                <a:ea typeface="ＭＳ 明朝" pitchFamily="17" charset="-128"/>
                <a:cs typeface="ＭＳ Ｐゴシック" pitchFamily="50" charset="-128"/>
              </a:rPr>
              <a:t>-5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9" name="正方形/長方形 28"/>
          <p:cNvSpPr>
            <a:spLocks noChangeArrowheads="1"/>
          </p:cNvSpPr>
          <p:nvPr/>
        </p:nvSpPr>
        <p:spPr bwMode="auto">
          <a:xfrm>
            <a:off x="0" y="413819"/>
            <a:ext cx="6858000" cy="427038"/>
          </a:xfrm>
          <a:prstGeom prst="rect">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pPr algn="r"/>
            <a:r>
              <a:rPr lang="ja-JP" altLang="en-US" sz="2200" b="1" dirty="0">
                <a:solidFill>
                  <a:srgbClr val="FFFFFF"/>
                </a:solidFill>
                <a:latin typeface="Meiryo UI" pitchFamily="50" charset="-128"/>
                <a:ea typeface="Meiryo UI" pitchFamily="50" charset="-128"/>
                <a:cs typeface="Meiryo UI" pitchFamily="50" charset="-128"/>
              </a:rPr>
              <a:t>開催概要</a:t>
            </a:r>
          </a:p>
        </p:txBody>
      </p:sp>
      <p:sp>
        <p:nvSpPr>
          <p:cNvPr id="17" name="テキスト ボックス 16"/>
          <p:cNvSpPr txBox="1"/>
          <p:nvPr/>
        </p:nvSpPr>
        <p:spPr>
          <a:xfrm>
            <a:off x="231740" y="5889104"/>
            <a:ext cx="2693190" cy="400110"/>
          </a:xfrm>
          <a:prstGeom prst="rect">
            <a:avLst/>
          </a:prstGeom>
          <a:noFill/>
        </p:spPr>
        <p:txBody>
          <a:bodyPr wrap="square" rtlCol="0">
            <a:spAutoFit/>
          </a:bodyPr>
          <a:lstStyle/>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会場の風景</a:t>
            </a:r>
            <a:r>
              <a:rPr lang="en-US" altLang="ja-JP" sz="1000" dirty="0">
                <a:latin typeface="Meiryo UI" pitchFamily="50" charset="-128"/>
                <a:ea typeface="Meiryo UI" pitchFamily="50" charset="-128"/>
                <a:cs typeface="Meiryo UI" pitchFamily="50" charset="-128"/>
              </a:rPr>
              <a:t>(2019</a:t>
            </a:r>
            <a:r>
              <a:rPr lang="ja-JP" altLang="en-US" sz="1000" dirty="0">
                <a:latin typeface="Meiryo UI" pitchFamily="50" charset="-128"/>
                <a:ea typeface="Meiryo UI" pitchFamily="50" charset="-128"/>
                <a:cs typeface="Meiryo UI" pitchFamily="50" charset="-128"/>
              </a:rPr>
              <a:t>年度ニッポン全国物産展</a:t>
            </a:r>
            <a:r>
              <a:rPr lang="en-US" altLang="ja-JP" sz="1000" dirty="0">
                <a:latin typeface="Meiryo UI" pitchFamily="50" charset="-128"/>
                <a:ea typeface="Meiryo UI" pitchFamily="50" charset="-128"/>
                <a:cs typeface="Meiryo UI" pitchFamily="50" charset="-128"/>
              </a:rPr>
              <a:t>)</a:t>
            </a:r>
          </a:p>
          <a:p>
            <a:endParaRPr kumimoji="1" lang="ja-JP" altLang="en-US" sz="1000" dirty="0">
              <a:latin typeface="Meiryo UI" pitchFamily="50" charset="-128"/>
              <a:ea typeface="Meiryo UI" pitchFamily="50" charset="-128"/>
              <a:cs typeface="Meiryo UI" pitchFamily="50" charset="-128"/>
            </a:endParaRPr>
          </a:p>
        </p:txBody>
      </p:sp>
      <p:sp>
        <p:nvSpPr>
          <p:cNvPr id="13315" name="スライド番号プレースホルダ 3"/>
          <p:cNvSpPr>
            <a:spLocks noGrp="1"/>
          </p:cNvSpPr>
          <p:nvPr>
            <p:ph type="sldNum" sz="quarter" idx="4294967295"/>
          </p:nvPr>
        </p:nvSpPr>
        <p:spPr bwMode="auto">
          <a:noFill/>
          <a:ln>
            <a:miter lim="800000"/>
            <a:headEnd/>
            <a:tailEnd/>
          </a:ln>
        </p:spPr>
        <p:txBody>
          <a:bodyPr/>
          <a:lstStyle/>
          <a:p>
            <a:r>
              <a:rPr lang="en-US" altLang="ja-JP" dirty="0">
                <a:latin typeface="Meiryo UI" pitchFamily="50" charset="-128"/>
                <a:ea typeface="Meiryo UI" pitchFamily="50" charset="-128"/>
                <a:cs typeface="Meiryo UI" pitchFamily="50" charset="-128"/>
              </a:rPr>
              <a:t>2</a:t>
            </a:r>
          </a:p>
        </p:txBody>
      </p:sp>
      <p:sp>
        <p:nvSpPr>
          <p:cNvPr id="12" name="テキスト ボックス 7"/>
          <p:cNvSpPr txBox="1">
            <a:spLocks noChangeArrowheads="1"/>
          </p:cNvSpPr>
          <p:nvPr/>
        </p:nvSpPr>
        <p:spPr bwMode="auto">
          <a:xfrm>
            <a:off x="188913" y="1097422"/>
            <a:ext cx="6669087" cy="2400657"/>
          </a:xfrm>
          <a:prstGeom prst="rect">
            <a:avLst/>
          </a:prstGeom>
          <a:noFill/>
          <a:ln w="9525">
            <a:noFill/>
            <a:miter lim="800000"/>
            <a:headEnd/>
            <a:tailEnd/>
          </a:ln>
        </p:spPr>
        <p:txBody>
          <a:bodyPr>
            <a:spAutoFit/>
          </a:bodyPr>
          <a:lstStyle/>
          <a:p>
            <a:r>
              <a:rPr lang="ja-JP" altLang="en-US" sz="1000" dirty="0">
                <a:latin typeface="Meiryo UI" pitchFamily="50" charset="-128"/>
                <a:ea typeface="Meiryo UI" pitchFamily="50" charset="-128"/>
                <a:cs typeface="Meiryo UI" pitchFamily="50" charset="-128"/>
              </a:rPr>
              <a:t>■名　　称　：</a:t>
            </a: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ニッポン全国物産展</a:t>
            </a:r>
            <a:r>
              <a:rPr lang="en-US" altLang="ja-JP" sz="1000" dirty="0">
                <a:latin typeface="Meiryo UI" pitchFamily="50" charset="-128"/>
                <a:ea typeface="Meiryo UI" pitchFamily="50" charset="-128"/>
                <a:cs typeface="Meiryo UI" pitchFamily="50" charset="-128"/>
              </a:rPr>
              <a:t>2020</a:t>
            </a:r>
            <a:endParaRPr lang="ja-JP" altLang="en-US" sz="1000" dirty="0">
              <a:latin typeface="Meiryo UI" pitchFamily="50" charset="-128"/>
              <a:ea typeface="Meiryo UI" pitchFamily="50" charset="-128"/>
              <a:cs typeface="Meiryo UI" pitchFamily="50" charset="-128"/>
            </a:endParaRPr>
          </a:p>
          <a:p>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■開催日時　：</a:t>
            </a: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令和</a:t>
            </a:r>
            <a:r>
              <a:rPr lang="en-US" altLang="ja-JP" sz="1000" dirty="0">
                <a:latin typeface="Meiryo UI" pitchFamily="50" charset="-128"/>
                <a:ea typeface="Meiryo UI" pitchFamily="50" charset="-128"/>
                <a:cs typeface="Meiryo UI" pitchFamily="50" charset="-128"/>
              </a:rPr>
              <a:t>2</a:t>
            </a:r>
            <a:r>
              <a:rPr lang="ja-JP" altLang="en-US" sz="1000" dirty="0">
                <a:latin typeface="Meiryo UI" pitchFamily="50" charset="-128"/>
                <a:ea typeface="Meiryo UI" pitchFamily="50" charset="-128"/>
                <a:cs typeface="Meiryo UI" pitchFamily="50" charset="-128"/>
              </a:rPr>
              <a:t>年</a:t>
            </a:r>
            <a:r>
              <a:rPr lang="en-US" altLang="ja-JP" sz="1000" dirty="0">
                <a:latin typeface="Meiryo UI" pitchFamily="50" charset="-128"/>
                <a:ea typeface="Meiryo UI" pitchFamily="50" charset="-128"/>
                <a:cs typeface="Meiryo UI" pitchFamily="50" charset="-128"/>
              </a:rPr>
              <a:t>11</a:t>
            </a:r>
            <a:r>
              <a:rPr lang="ja-JP" altLang="en-US" sz="1000" dirty="0">
                <a:latin typeface="Meiryo UI" pitchFamily="50" charset="-128"/>
                <a:ea typeface="Meiryo UI" pitchFamily="50" charset="-128"/>
                <a:cs typeface="Meiryo UI" pitchFamily="50" charset="-128"/>
              </a:rPr>
              <a:t>月</a:t>
            </a:r>
            <a:r>
              <a:rPr lang="en-US" altLang="ja-JP" sz="1000" dirty="0">
                <a:latin typeface="Meiryo UI" pitchFamily="50" charset="-128"/>
                <a:ea typeface="Meiryo UI" pitchFamily="50" charset="-128"/>
                <a:cs typeface="Meiryo UI" pitchFamily="50" charset="-128"/>
              </a:rPr>
              <a:t>21</a:t>
            </a:r>
            <a:r>
              <a:rPr lang="ja-JP" altLang="en-US" sz="1000" dirty="0">
                <a:latin typeface="Meiryo UI" pitchFamily="50" charset="-128"/>
                <a:ea typeface="Meiryo UI" pitchFamily="50" charset="-128"/>
                <a:cs typeface="Meiryo UI" pitchFamily="50" charset="-128"/>
              </a:rPr>
              <a:t>日</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土</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22</a:t>
            </a:r>
            <a:r>
              <a:rPr lang="ja-JP" altLang="en-US" sz="1000" dirty="0">
                <a:latin typeface="Meiryo UI" pitchFamily="50" charset="-128"/>
                <a:ea typeface="Meiryo UI" pitchFamily="50" charset="-128"/>
                <a:cs typeface="Meiryo UI" pitchFamily="50" charset="-128"/>
              </a:rPr>
              <a:t>日</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日</a:t>
            </a:r>
            <a:r>
              <a:rPr lang="en-US" altLang="ja-JP" sz="1000" dirty="0">
                <a:latin typeface="Meiryo UI" pitchFamily="50" charset="-128"/>
                <a:ea typeface="Meiryo UI" pitchFamily="50" charset="-128"/>
                <a:cs typeface="Meiryo UI" pitchFamily="50" charset="-128"/>
              </a:rPr>
              <a:t>)【2</a:t>
            </a:r>
            <a:r>
              <a:rPr lang="ja-JP" altLang="en-US" sz="1000" dirty="0">
                <a:latin typeface="Meiryo UI" pitchFamily="50" charset="-128"/>
                <a:ea typeface="Meiryo UI" pitchFamily="50" charset="-128"/>
                <a:cs typeface="Meiryo UI" pitchFamily="50" charset="-128"/>
              </a:rPr>
              <a:t>日間</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10</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00</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20</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00	</a:t>
            </a:r>
          </a:p>
          <a:p>
            <a:r>
              <a:rPr lang="ja-JP" altLang="en-US" sz="1000" dirty="0">
                <a:latin typeface="Meiryo UI" pitchFamily="50" charset="-128"/>
                <a:ea typeface="Meiryo UI" pitchFamily="50" charset="-128"/>
                <a:cs typeface="Meiryo UI" pitchFamily="50" charset="-128"/>
              </a:rPr>
              <a:t>■開催場所　：</a:t>
            </a: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池袋サンシャインシティ　展示ホール</a:t>
            </a:r>
            <a:r>
              <a:rPr lang="en-US" altLang="ja-JP" sz="1000" dirty="0">
                <a:latin typeface="Meiryo UI" pitchFamily="50" charset="-128"/>
                <a:ea typeface="Meiryo UI" pitchFamily="50" charset="-128"/>
                <a:cs typeface="Meiryo UI" pitchFamily="50" charset="-128"/>
              </a:rPr>
              <a:t>A</a:t>
            </a: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B</a:t>
            </a:r>
          </a:p>
          <a:p>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■主　　催　：</a:t>
            </a: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全国商工会連合会</a:t>
            </a:r>
            <a:endParaRPr lang="en-US" altLang="ja-JP" sz="1000" dirty="0">
              <a:latin typeface="Meiryo UI" pitchFamily="50" charset="-128"/>
              <a:ea typeface="Meiryo UI" pitchFamily="50" charset="-128"/>
              <a:cs typeface="Meiryo UI" pitchFamily="50" charset="-128"/>
            </a:endParaRPr>
          </a:p>
          <a:p>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■展開内容　：</a:t>
            </a: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地域特産品（食品、非食品）の展示、実演、販売</a:t>
            </a:r>
          </a:p>
          <a:p>
            <a:r>
              <a:rPr lang="en-US" altLang="ja-JP" sz="1000" dirty="0">
                <a:latin typeface="Meiryo UI" pitchFamily="50" charset="-128"/>
                <a:ea typeface="Meiryo UI" pitchFamily="50" charset="-128"/>
                <a:cs typeface="Meiryo UI" pitchFamily="50" charset="-128"/>
              </a:rPr>
              <a:t>	</a:t>
            </a:r>
          </a:p>
          <a:p>
            <a:r>
              <a:rPr lang="ja-JP" altLang="en-US" sz="1000" dirty="0">
                <a:latin typeface="Meiryo UI" pitchFamily="50" charset="-128"/>
                <a:ea typeface="Meiryo UI" pitchFamily="50" charset="-128"/>
                <a:cs typeface="Meiryo UI" pitchFamily="50" charset="-128"/>
              </a:rPr>
              <a:t>■開催規模　：</a:t>
            </a: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来場者約</a:t>
            </a:r>
            <a:r>
              <a:rPr lang="en-US" altLang="ja-JP" sz="1000" dirty="0">
                <a:latin typeface="Meiryo UI" pitchFamily="50" charset="-128"/>
                <a:ea typeface="Meiryo UI" pitchFamily="50" charset="-128"/>
                <a:cs typeface="Meiryo UI" pitchFamily="50" charset="-128"/>
              </a:rPr>
              <a:t>10</a:t>
            </a:r>
            <a:r>
              <a:rPr lang="ja-JP" altLang="en-US" sz="1000" dirty="0">
                <a:latin typeface="Meiryo UI" pitchFamily="50" charset="-128"/>
                <a:ea typeface="Meiryo UI" pitchFamily="50" charset="-128"/>
                <a:cs typeface="Meiryo UI" pitchFamily="50" charset="-128"/>
              </a:rPr>
              <a:t>万人を想定</a:t>
            </a:r>
          </a:p>
          <a:p>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■入場料　　　：　 無料</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ただし「酒ズキ横丁」のみ有料チケット制</a:t>
            </a:r>
            <a:endParaRPr lang="en-US" altLang="ja-JP" sz="1000" dirty="0">
              <a:latin typeface="Meiryo UI" pitchFamily="50" charset="-128"/>
              <a:ea typeface="Meiryo UI" pitchFamily="50" charset="-128"/>
              <a:cs typeface="Meiryo UI" pitchFamily="50" charset="-128"/>
            </a:endParaRPr>
          </a:p>
          <a:p>
            <a:endParaRPr lang="en-US" altLang="ja-JP" sz="1000" dirty="0">
              <a:latin typeface="Meiryo UI" pitchFamily="50" charset="-128"/>
              <a:ea typeface="Meiryo UI" pitchFamily="50" charset="-128"/>
              <a:cs typeface="Meiryo UI" pitchFamily="50" charset="-128"/>
            </a:endParaRPr>
          </a:p>
          <a:p>
            <a:r>
              <a:rPr lang="en-US" altLang="ja-JP" sz="1000" dirty="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会場案内図</a:t>
            </a:r>
            <a:endParaRPr lang="en-US" altLang="ja-JP" sz="1000" dirty="0">
              <a:latin typeface="Meiryo UI" pitchFamily="50" charset="-128"/>
              <a:ea typeface="Meiryo UI" pitchFamily="50" charset="-128"/>
              <a:cs typeface="Meiryo UI" pitchFamily="50" charset="-128"/>
            </a:endParaRPr>
          </a:p>
        </p:txBody>
      </p:sp>
      <p:pic>
        <p:nvPicPr>
          <p:cNvPr id="20" name="Picture 11"/>
          <p:cNvPicPr>
            <a:picLocks noChangeAspect="1" noChangeArrowheads="1"/>
          </p:cNvPicPr>
          <p:nvPr/>
        </p:nvPicPr>
        <p:blipFill>
          <a:blip r:embed="rId3" cstate="print"/>
          <a:srcRect/>
          <a:stretch>
            <a:fillRect/>
          </a:stretch>
        </p:blipFill>
        <p:spPr bwMode="auto">
          <a:xfrm>
            <a:off x="502072" y="3748895"/>
            <a:ext cx="2655695" cy="2068201"/>
          </a:xfrm>
          <a:prstGeom prst="rect">
            <a:avLst/>
          </a:prstGeom>
          <a:noFill/>
          <a:ln w="9525">
            <a:noFill/>
            <a:miter lim="800000"/>
            <a:headEnd/>
            <a:tailEnd/>
          </a:ln>
        </p:spPr>
      </p:pic>
      <p:grpSp>
        <p:nvGrpSpPr>
          <p:cNvPr id="24" name="グループ化 23"/>
          <p:cNvGrpSpPr/>
          <p:nvPr/>
        </p:nvGrpSpPr>
        <p:grpSpPr>
          <a:xfrm>
            <a:off x="3573016" y="2720752"/>
            <a:ext cx="2808312" cy="3191212"/>
            <a:chOff x="3573015" y="3015071"/>
            <a:chExt cx="3008611" cy="3378089"/>
          </a:xfrm>
        </p:grpSpPr>
        <p:pic>
          <p:nvPicPr>
            <p:cNvPr id="21" name="Picture 4"/>
            <p:cNvPicPr>
              <a:picLocks noChangeAspect="1" noChangeArrowheads="1"/>
            </p:cNvPicPr>
            <p:nvPr/>
          </p:nvPicPr>
          <p:blipFill>
            <a:blip r:embed="rId4" cstate="print"/>
            <a:srcRect/>
            <a:stretch>
              <a:fillRect/>
            </a:stretch>
          </p:blipFill>
          <p:spPr bwMode="auto">
            <a:xfrm>
              <a:off x="3573015" y="3015071"/>
              <a:ext cx="3008611" cy="3378089"/>
            </a:xfrm>
            <a:prstGeom prst="rect">
              <a:avLst/>
            </a:prstGeom>
            <a:noFill/>
            <a:ln w="9525">
              <a:noFill/>
              <a:miter lim="800000"/>
              <a:headEnd/>
              <a:tailEnd/>
            </a:ln>
          </p:spPr>
        </p:pic>
        <p:sp>
          <p:nvSpPr>
            <p:cNvPr id="22" name="フリーフォーム 21"/>
            <p:cNvSpPr/>
            <p:nvPr/>
          </p:nvSpPr>
          <p:spPr>
            <a:xfrm>
              <a:off x="5805264" y="4126641"/>
              <a:ext cx="504056" cy="152287"/>
            </a:xfrm>
            <a:custGeom>
              <a:avLst/>
              <a:gdLst>
                <a:gd name="connsiteX0" fmla="*/ 0 w 463550"/>
                <a:gd name="connsiteY0" fmla="*/ 0 h 168275"/>
                <a:gd name="connsiteX1" fmla="*/ 368300 w 463550"/>
                <a:gd name="connsiteY1" fmla="*/ 3175 h 168275"/>
                <a:gd name="connsiteX2" fmla="*/ 463550 w 463550"/>
                <a:gd name="connsiteY2" fmla="*/ 165100 h 168275"/>
                <a:gd name="connsiteX3" fmla="*/ 63500 w 463550"/>
                <a:gd name="connsiteY3" fmla="*/ 168275 h 168275"/>
                <a:gd name="connsiteX4" fmla="*/ 0 w 463550"/>
                <a:gd name="connsiteY4" fmla="*/ 0 h 16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550" h="168275">
                  <a:moveTo>
                    <a:pt x="0" y="0"/>
                  </a:moveTo>
                  <a:lnTo>
                    <a:pt x="368300" y="3175"/>
                  </a:lnTo>
                  <a:lnTo>
                    <a:pt x="463550" y="165100"/>
                  </a:lnTo>
                  <a:lnTo>
                    <a:pt x="63500" y="168275"/>
                  </a:lnTo>
                  <a:lnTo>
                    <a:pt x="0" y="0"/>
                  </a:lnTo>
                  <a:close/>
                </a:path>
              </a:pathLst>
            </a:custGeom>
            <a:ln w="3810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chemeClr val="tx1"/>
                </a:solidFill>
                <a:effectLst/>
                <a:latin typeface="HGP創英角ｺﾞｼｯｸUB"/>
                <a:ea typeface="HGP創英角ｺﾞｼｯｸUB"/>
                <a:cs typeface="HGP創英角ｺﾞｼｯｸUB"/>
              </a:endParaRPr>
            </a:p>
          </p:txBody>
        </p:sp>
        <p:sp>
          <p:nvSpPr>
            <p:cNvPr id="23" name="フリーフォーム 22"/>
            <p:cNvSpPr/>
            <p:nvPr/>
          </p:nvSpPr>
          <p:spPr>
            <a:xfrm>
              <a:off x="5312891" y="4179962"/>
              <a:ext cx="542156" cy="340989"/>
            </a:xfrm>
            <a:custGeom>
              <a:avLst/>
              <a:gdLst>
                <a:gd name="connsiteX0" fmla="*/ 0 w 463550"/>
                <a:gd name="connsiteY0" fmla="*/ 0 h 168275"/>
                <a:gd name="connsiteX1" fmla="*/ 368300 w 463550"/>
                <a:gd name="connsiteY1" fmla="*/ 3175 h 168275"/>
                <a:gd name="connsiteX2" fmla="*/ 463550 w 463550"/>
                <a:gd name="connsiteY2" fmla="*/ 165100 h 168275"/>
                <a:gd name="connsiteX3" fmla="*/ 63500 w 463550"/>
                <a:gd name="connsiteY3" fmla="*/ 168275 h 168275"/>
                <a:gd name="connsiteX4" fmla="*/ 0 w 463550"/>
                <a:gd name="connsiteY4" fmla="*/ 0 h 168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550" h="168275">
                  <a:moveTo>
                    <a:pt x="0" y="0"/>
                  </a:moveTo>
                  <a:lnTo>
                    <a:pt x="368300" y="3175"/>
                  </a:lnTo>
                  <a:lnTo>
                    <a:pt x="463550" y="165100"/>
                  </a:lnTo>
                  <a:lnTo>
                    <a:pt x="63500" y="168275"/>
                  </a:lnTo>
                  <a:lnTo>
                    <a:pt x="0" y="0"/>
                  </a:lnTo>
                  <a:close/>
                </a:path>
              </a:pathLst>
            </a:custGeom>
            <a:ln w="3810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chemeClr val="tx1"/>
                </a:solidFill>
                <a:effectLst/>
                <a:latin typeface="HGP創英角ｺﾞｼｯｸUB"/>
                <a:ea typeface="HGP創英角ｺﾞｼｯｸUB"/>
                <a:cs typeface="HGP創英角ｺﾞｼｯｸUB"/>
              </a:endParaRPr>
            </a:p>
          </p:txBody>
        </p:sp>
      </p:grpSp>
      <p:pic>
        <p:nvPicPr>
          <p:cNvPr id="3" name="図 2">
            <a:extLst>
              <a:ext uri="{FF2B5EF4-FFF2-40B4-BE49-F238E27FC236}">
                <a16:creationId xmlns:a16="http://schemas.microsoft.com/office/drawing/2014/main" id="{050F52E0-8F10-4617-98EA-A10740CF9883}"/>
              </a:ext>
            </a:extLst>
          </p:cNvPr>
          <p:cNvPicPr>
            <a:picLocks noChangeAspect="1"/>
          </p:cNvPicPr>
          <p:nvPr/>
        </p:nvPicPr>
        <p:blipFill rotWithShape="1">
          <a:blip r:embed="rId5"/>
          <a:srcRect b="23588"/>
          <a:stretch/>
        </p:blipFill>
        <p:spPr>
          <a:xfrm>
            <a:off x="445393" y="6221799"/>
            <a:ext cx="4751665" cy="35181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9" name="正方形/長方形 28"/>
          <p:cNvSpPr>
            <a:spLocks noChangeArrowheads="1"/>
          </p:cNvSpPr>
          <p:nvPr/>
        </p:nvSpPr>
        <p:spPr bwMode="auto">
          <a:xfrm>
            <a:off x="0" y="428333"/>
            <a:ext cx="6858000" cy="427038"/>
          </a:xfrm>
          <a:prstGeom prst="rect">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pPr algn="r"/>
            <a:r>
              <a:rPr lang="ja-JP" altLang="en-US" sz="2200" b="1" dirty="0">
                <a:solidFill>
                  <a:srgbClr val="FFFFFF"/>
                </a:solidFill>
                <a:latin typeface="Meiryo UI" pitchFamily="50" charset="-128"/>
                <a:ea typeface="Meiryo UI" pitchFamily="50" charset="-128"/>
                <a:cs typeface="Meiryo UI" pitchFamily="50" charset="-128"/>
              </a:rPr>
              <a:t>広報活動</a:t>
            </a:r>
          </a:p>
        </p:txBody>
      </p:sp>
      <p:sp>
        <p:nvSpPr>
          <p:cNvPr id="13315" name="スライド番号プレースホルダ 3"/>
          <p:cNvSpPr>
            <a:spLocks noGrp="1"/>
          </p:cNvSpPr>
          <p:nvPr>
            <p:ph type="sldNum" sz="quarter" idx="4294967295"/>
          </p:nvPr>
        </p:nvSpPr>
        <p:spPr bwMode="auto">
          <a:noFill/>
          <a:ln>
            <a:miter lim="800000"/>
            <a:headEnd/>
            <a:tailEnd/>
          </a:ln>
        </p:spPr>
        <p:txBody>
          <a:bodyPr/>
          <a:lstStyle/>
          <a:p>
            <a:r>
              <a:rPr lang="en-US" altLang="ja-JP" dirty="0">
                <a:latin typeface="Meiryo UI" pitchFamily="50" charset="-128"/>
                <a:ea typeface="Meiryo UI" pitchFamily="50" charset="-128"/>
                <a:cs typeface="Meiryo UI" pitchFamily="50" charset="-128"/>
              </a:rPr>
              <a:t>3</a:t>
            </a:r>
          </a:p>
        </p:txBody>
      </p:sp>
      <p:sp>
        <p:nvSpPr>
          <p:cNvPr id="39" name="テキスト ボックス 38"/>
          <p:cNvSpPr txBox="1">
            <a:spLocks noChangeArrowheads="1"/>
          </p:cNvSpPr>
          <p:nvPr/>
        </p:nvSpPr>
        <p:spPr bwMode="auto">
          <a:xfrm>
            <a:off x="121090" y="2144688"/>
            <a:ext cx="6669087" cy="208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kumimoji="1" sz="800">
                <a:solidFill>
                  <a:schemeClr val="tx1"/>
                </a:solidFill>
                <a:latin typeface="小塚ゴシック Pro M" charset="0"/>
                <a:ea typeface="小塚ゴシック Pro M" charset="0"/>
                <a:cs typeface="小塚ゴシック Pro M" charset="0"/>
              </a:defRPr>
            </a:lvl1pPr>
            <a:lvl2pPr marL="742950" indent="-285750">
              <a:defRPr kumimoji="1" sz="800">
                <a:solidFill>
                  <a:schemeClr val="tx1"/>
                </a:solidFill>
                <a:latin typeface="小塚ゴシック Pro M" charset="0"/>
                <a:ea typeface="小塚ゴシック Pro M" charset="0"/>
                <a:cs typeface="小塚ゴシック Pro M" charset="0"/>
              </a:defRPr>
            </a:lvl2pPr>
            <a:lvl3pPr marL="1143000" indent="-228600">
              <a:defRPr kumimoji="1" sz="800">
                <a:solidFill>
                  <a:schemeClr val="tx1"/>
                </a:solidFill>
                <a:latin typeface="小塚ゴシック Pro M" charset="0"/>
                <a:ea typeface="小塚ゴシック Pro M" charset="0"/>
                <a:cs typeface="小塚ゴシック Pro M" charset="0"/>
              </a:defRPr>
            </a:lvl3pPr>
            <a:lvl4pPr marL="1600200" indent="-228600">
              <a:defRPr kumimoji="1" sz="800">
                <a:solidFill>
                  <a:schemeClr val="tx1"/>
                </a:solidFill>
                <a:latin typeface="小塚ゴシック Pro M" charset="0"/>
                <a:ea typeface="小塚ゴシック Pro M" charset="0"/>
                <a:cs typeface="小塚ゴシック Pro M" charset="0"/>
              </a:defRPr>
            </a:lvl4pPr>
            <a:lvl5pPr marL="2057400" indent="-228600">
              <a:defRPr kumimoji="1" sz="800">
                <a:solidFill>
                  <a:schemeClr val="tx1"/>
                </a:solidFill>
                <a:latin typeface="小塚ゴシック Pro M" charset="0"/>
                <a:ea typeface="小塚ゴシック Pro M" charset="0"/>
                <a:cs typeface="小塚ゴシック Pro M" charset="0"/>
              </a:defRPr>
            </a:lvl5pPr>
            <a:lvl6pPr marL="2514600" indent="-228600" algn="ctr" fontAlgn="base">
              <a:spcBef>
                <a:spcPct val="0"/>
              </a:spcBef>
              <a:spcAft>
                <a:spcPct val="0"/>
              </a:spcAft>
              <a:defRPr kumimoji="1" sz="800">
                <a:solidFill>
                  <a:schemeClr val="tx1"/>
                </a:solidFill>
                <a:latin typeface="小塚ゴシック Pro M" charset="0"/>
                <a:ea typeface="小塚ゴシック Pro M" charset="0"/>
                <a:cs typeface="小塚ゴシック Pro M" charset="0"/>
              </a:defRPr>
            </a:lvl6pPr>
            <a:lvl7pPr marL="2971800" indent="-228600" algn="ctr" fontAlgn="base">
              <a:spcBef>
                <a:spcPct val="0"/>
              </a:spcBef>
              <a:spcAft>
                <a:spcPct val="0"/>
              </a:spcAft>
              <a:defRPr kumimoji="1" sz="800">
                <a:solidFill>
                  <a:schemeClr val="tx1"/>
                </a:solidFill>
                <a:latin typeface="小塚ゴシック Pro M" charset="0"/>
                <a:ea typeface="小塚ゴシック Pro M" charset="0"/>
                <a:cs typeface="小塚ゴシック Pro M" charset="0"/>
              </a:defRPr>
            </a:lvl7pPr>
            <a:lvl8pPr marL="3429000" indent="-228600" algn="ctr" fontAlgn="base">
              <a:spcBef>
                <a:spcPct val="0"/>
              </a:spcBef>
              <a:spcAft>
                <a:spcPct val="0"/>
              </a:spcAft>
              <a:defRPr kumimoji="1" sz="800">
                <a:solidFill>
                  <a:schemeClr val="tx1"/>
                </a:solidFill>
                <a:latin typeface="小塚ゴシック Pro M" charset="0"/>
                <a:ea typeface="小塚ゴシック Pro M" charset="0"/>
                <a:cs typeface="小塚ゴシック Pro M" charset="0"/>
              </a:defRPr>
            </a:lvl8pPr>
            <a:lvl9pPr marL="3886200" indent="-228600" algn="ctr" fontAlgn="base">
              <a:spcBef>
                <a:spcPct val="0"/>
              </a:spcBef>
              <a:spcAft>
                <a:spcPct val="0"/>
              </a:spcAft>
              <a:defRPr kumimoji="1" sz="800">
                <a:solidFill>
                  <a:schemeClr val="tx1"/>
                </a:solidFill>
                <a:latin typeface="小塚ゴシック Pro M" charset="0"/>
                <a:ea typeface="小塚ゴシック Pro M" charset="0"/>
                <a:cs typeface="小塚ゴシック Pro M" charset="0"/>
              </a:defRPr>
            </a:lvl9pPr>
          </a:lstStyle>
          <a:p>
            <a:pPr>
              <a:lnSpc>
                <a:spcPct val="120000"/>
              </a:lnSpc>
            </a:pP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新聞折込チラシ、</a:t>
            </a:r>
            <a:r>
              <a:rPr lang="en-US" altLang="ja-JP" sz="1200" dirty="0">
                <a:latin typeface="Meiryo UI" pitchFamily="50" charset="-128"/>
                <a:ea typeface="Meiryo UI" pitchFamily="50" charset="-128"/>
                <a:cs typeface="Meiryo UI" pitchFamily="50" charset="-128"/>
              </a:rPr>
              <a:t>WEB</a:t>
            </a:r>
            <a:r>
              <a:rPr lang="ja-JP" altLang="en-US" sz="1200" dirty="0">
                <a:latin typeface="Meiryo UI" pitchFamily="50" charset="-128"/>
                <a:ea typeface="Meiryo UI" pitchFamily="50" charset="-128"/>
                <a:cs typeface="Meiryo UI" pitchFamily="50" charset="-128"/>
              </a:rPr>
              <a:t>告知配信など積極的な広報活動を行います。</a:t>
            </a:r>
            <a:endParaRPr lang="en-US" altLang="ja-JP" sz="1200" dirty="0">
              <a:latin typeface="Meiryo UI" pitchFamily="50" charset="-128"/>
              <a:ea typeface="Meiryo UI" pitchFamily="50" charset="-128"/>
              <a:cs typeface="Meiryo UI" pitchFamily="50" charset="-128"/>
            </a:endParaRPr>
          </a:p>
          <a:p>
            <a:pPr>
              <a:lnSpc>
                <a:spcPct val="120000"/>
              </a:lnSpc>
            </a:pPr>
            <a:r>
              <a:rPr lang="ja-JP" altLang="en-US" sz="1200" dirty="0">
                <a:latin typeface="Meiryo UI" pitchFamily="50" charset="-128"/>
                <a:ea typeface="Meiryo UI" pitchFamily="50" charset="-128"/>
                <a:cs typeface="Meiryo UI" pitchFamily="50" charset="-128"/>
              </a:rPr>
              <a:t>　 また、酒ズキ横丁、おらが自慢のご当地フードコート、おやつランキング殿堂コーナー等のイベント企画を打ち</a:t>
            </a:r>
            <a:endParaRPr lang="en-US" altLang="ja-JP" sz="1200" dirty="0">
              <a:latin typeface="Meiryo UI" pitchFamily="50" charset="-128"/>
              <a:ea typeface="Meiryo UI" pitchFamily="50" charset="-128"/>
              <a:cs typeface="Meiryo UI" pitchFamily="50" charset="-128"/>
            </a:endParaRPr>
          </a:p>
          <a:p>
            <a:pPr>
              <a:lnSpc>
                <a:spcPct val="120000"/>
              </a:lnSpc>
            </a:pPr>
            <a:r>
              <a:rPr lang="ja-JP" altLang="en-US" sz="1200" dirty="0">
                <a:latin typeface="Meiryo UI" pitchFamily="50" charset="-128"/>
                <a:ea typeface="Meiryo UI" pitchFamily="50" charset="-128"/>
                <a:cs typeface="Meiryo UI" pitchFamily="50" charset="-128"/>
              </a:rPr>
              <a:t> 　出し、集客を図ります。</a:t>
            </a:r>
            <a:endParaRPr lang="en-US" altLang="ja-JP" sz="1200" dirty="0">
              <a:latin typeface="Meiryo UI" pitchFamily="50" charset="-128"/>
              <a:ea typeface="Meiryo UI" pitchFamily="50" charset="-128"/>
              <a:cs typeface="Meiryo UI" pitchFamily="50" charset="-128"/>
            </a:endParaRPr>
          </a:p>
          <a:p>
            <a:pPr>
              <a:lnSpc>
                <a:spcPct val="120000"/>
              </a:lnSpc>
            </a:pPr>
            <a:endParaRPr lang="en-US" altLang="ja-JP" sz="1200" dirty="0">
              <a:latin typeface="Meiryo UI" pitchFamily="50" charset="-128"/>
              <a:ea typeface="Meiryo UI" pitchFamily="50" charset="-128"/>
              <a:cs typeface="Meiryo UI" pitchFamily="50" charset="-128"/>
            </a:endParaRPr>
          </a:p>
          <a:p>
            <a:pPr>
              <a:lnSpc>
                <a:spcPct val="120000"/>
              </a:lnSpc>
            </a:pPr>
            <a:r>
              <a:rPr lang="ja-JP" altLang="en-US" sz="1200" dirty="0">
                <a:latin typeface="Meiryo UI" pitchFamily="50" charset="-128"/>
                <a:ea typeface="Meiryo UI" pitchFamily="50" charset="-128"/>
                <a:cs typeface="Meiryo UI" pitchFamily="50" charset="-128"/>
              </a:rPr>
              <a:t>■プレスリリース発送はもちろんのことプレスへの積極的なアプローチを行い、事前事後パブリシティ効果を大き</a:t>
            </a:r>
            <a:endParaRPr lang="en-US" altLang="ja-JP" sz="1200" dirty="0">
              <a:latin typeface="Meiryo UI" pitchFamily="50" charset="-128"/>
              <a:ea typeface="Meiryo UI" pitchFamily="50" charset="-128"/>
              <a:cs typeface="Meiryo UI" pitchFamily="50" charset="-128"/>
            </a:endParaRPr>
          </a:p>
          <a:p>
            <a:pPr>
              <a:lnSpc>
                <a:spcPct val="120000"/>
              </a:lnSpc>
            </a:pPr>
            <a:r>
              <a:rPr lang="ja-JP" altLang="en-US" sz="1200" dirty="0">
                <a:latin typeface="Meiryo UI" pitchFamily="50" charset="-128"/>
                <a:ea typeface="Meiryo UI" pitchFamily="50" charset="-128"/>
                <a:cs typeface="Meiryo UI" pitchFamily="50" charset="-128"/>
              </a:rPr>
              <a:t>　 なものにします。</a:t>
            </a:r>
            <a:endParaRPr lang="en-US" altLang="ja-JP" sz="1200" dirty="0">
              <a:latin typeface="Meiryo UI" pitchFamily="50" charset="-128"/>
              <a:ea typeface="Meiryo UI" pitchFamily="50" charset="-128"/>
              <a:cs typeface="Meiryo UI" pitchFamily="50" charset="-128"/>
            </a:endParaRPr>
          </a:p>
          <a:p>
            <a:pPr>
              <a:lnSpc>
                <a:spcPct val="120000"/>
              </a:lnSpc>
            </a:pPr>
            <a:endParaRPr lang="en-US" altLang="ja-JP" sz="1200" dirty="0">
              <a:latin typeface="Meiryo UI" pitchFamily="50" charset="-128"/>
              <a:ea typeface="Meiryo UI" pitchFamily="50" charset="-128"/>
              <a:cs typeface="Meiryo UI" pitchFamily="50" charset="-128"/>
            </a:endParaRPr>
          </a:p>
          <a:p>
            <a:pPr>
              <a:lnSpc>
                <a:spcPct val="120000"/>
              </a:lnSpc>
            </a:pP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過去実績により精査された流通関係者リストの中から、各会場へ来場の見込める東京・千葉・埼玉の流　　</a:t>
            </a:r>
            <a:endParaRPr lang="en-US" altLang="ja-JP" sz="1200" dirty="0">
              <a:latin typeface="Meiryo UI" pitchFamily="50" charset="-128"/>
              <a:ea typeface="Meiryo UI" pitchFamily="50" charset="-128"/>
              <a:cs typeface="Meiryo UI" pitchFamily="50" charset="-128"/>
            </a:endParaRPr>
          </a:p>
          <a:p>
            <a:pPr>
              <a:lnSpc>
                <a:spcPct val="120000"/>
              </a:lnSpc>
            </a:pPr>
            <a:r>
              <a:rPr lang="ja-JP" altLang="en-US" sz="1200" dirty="0">
                <a:latin typeface="Meiryo UI" pitchFamily="50" charset="-128"/>
                <a:ea typeface="Meiryo UI" pitchFamily="50" charset="-128"/>
                <a:cs typeface="Meiryo UI" pitchFamily="50" charset="-128"/>
              </a:rPr>
              <a:t>　 通関係者へ招待状約</a:t>
            </a:r>
            <a:r>
              <a:rPr lang="en-US" altLang="ja-JP" sz="1200" dirty="0">
                <a:latin typeface="Meiryo UI" pitchFamily="50" charset="-128"/>
                <a:ea typeface="Meiryo UI" pitchFamily="50" charset="-128"/>
                <a:cs typeface="Meiryo UI" pitchFamily="50" charset="-128"/>
              </a:rPr>
              <a:t>500</a:t>
            </a:r>
            <a:r>
              <a:rPr lang="ja-JP" altLang="en-US" sz="1200" dirty="0">
                <a:latin typeface="Meiryo UI" pitchFamily="50" charset="-128"/>
                <a:ea typeface="Meiryo UI" pitchFamily="50" charset="-128"/>
                <a:cs typeface="Meiryo UI" pitchFamily="50" charset="-128"/>
              </a:rPr>
              <a:t>通を発送。出展社とバイヤーのマッチング、販路拡大をサポートします。</a:t>
            </a:r>
            <a:endParaRPr lang="en-US" altLang="ja-JP" sz="1200" dirty="0">
              <a:latin typeface="Meiryo UI" pitchFamily="50" charset="-128"/>
              <a:ea typeface="Meiryo UI" pitchFamily="50" charset="-128"/>
              <a:cs typeface="Meiryo UI" pitchFamily="50" charset="-128"/>
            </a:endParaRPr>
          </a:p>
        </p:txBody>
      </p:sp>
      <p:sp>
        <p:nvSpPr>
          <p:cNvPr id="40" name="テキスト ボックス 39"/>
          <p:cNvSpPr txBox="1">
            <a:spLocks noChangeArrowheads="1"/>
          </p:cNvSpPr>
          <p:nvPr/>
        </p:nvSpPr>
        <p:spPr bwMode="auto">
          <a:xfrm>
            <a:off x="364363" y="1348264"/>
            <a:ext cx="6129274" cy="350865"/>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kumimoji="1" sz="800">
                <a:solidFill>
                  <a:schemeClr val="tx1"/>
                </a:solidFill>
                <a:latin typeface="小塚ゴシック Pro M" charset="0"/>
                <a:ea typeface="小塚ゴシック Pro M" charset="0"/>
                <a:cs typeface="小塚ゴシック Pro M" charset="0"/>
              </a:defRPr>
            </a:lvl1pPr>
            <a:lvl2pPr marL="742950" indent="-285750">
              <a:defRPr kumimoji="1" sz="800">
                <a:solidFill>
                  <a:schemeClr val="tx1"/>
                </a:solidFill>
                <a:latin typeface="小塚ゴシック Pro M" charset="0"/>
                <a:ea typeface="小塚ゴシック Pro M" charset="0"/>
                <a:cs typeface="小塚ゴシック Pro M" charset="0"/>
              </a:defRPr>
            </a:lvl2pPr>
            <a:lvl3pPr marL="1143000" indent="-228600">
              <a:defRPr kumimoji="1" sz="800">
                <a:solidFill>
                  <a:schemeClr val="tx1"/>
                </a:solidFill>
                <a:latin typeface="小塚ゴシック Pro M" charset="0"/>
                <a:ea typeface="小塚ゴシック Pro M" charset="0"/>
                <a:cs typeface="小塚ゴシック Pro M" charset="0"/>
              </a:defRPr>
            </a:lvl3pPr>
            <a:lvl4pPr marL="1600200" indent="-228600">
              <a:defRPr kumimoji="1" sz="800">
                <a:solidFill>
                  <a:schemeClr val="tx1"/>
                </a:solidFill>
                <a:latin typeface="小塚ゴシック Pro M" charset="0"/>
                <a:ea typeface="小塚ゴシック Pro M" charset="0"/>
                <a:cs typeface="小塚ゴシック Pro M" charset="0"/>
              </a:defRPr>
            </a:lvl4pPr>
            <a:lvl5pPr marL="2057400" indent="-228600">
              <a:defRPr kumimoji="1" sz="800">
                <a:solidFill>
                  <a:schemeClr val="tx1"/>
                </a:solidFill>
                <a:latin typeface="小塚ゴシック Pro M" charset="0"/>
                <a:ea typeface="小塚ゴシック Pro M" charset="0"/>
                <a:cs typeface="小塚ゴシック Pro M" charset="0"/>
              </a:defRPr>
            </a:lvl5pPr>
            <a:lvl6pPr marL="2514600" indent="-228600" algn="ctr" fontAlgn="base">
              <a:spcBef>
                <a:spcPct val="0"/>
              </a:spcBef>
              <a:spcAft>
                <a:spcPct val="0"/>
              </a:spcAft>
              <a:defRPr kumimoji="1" sz="800">
                <a:solidFill>
                  <a:schemeClr val="tx1"/>
                </a:solidFill>
                <a:latin typeface="小塚ゴシック Pro M" charset="0"/>
                <a:ea typeface="小塚ゴシック Pro M" charset="0"/>
                <a:cs typeface="小塚ゴシック Pro M" charset="0"/>
              </a:defRPr>
            </a:lvl6pPr>
            <a:lvl7pPr marL="2971800" indent="-228600" algn="ctr" fontAlgn="base">
              <a:spcBef>
                <a:spcPct val="0"/>
              </a:spcBef>
              <a:spcAft>
                <a:spcPct val="0"/>
              </a:spcAft>
              <a:defRPr kumimoji="1" sz="800">
                <a:solidFill>
                  <a:schemeClr val="tx1"/>
                </a:solidFill>
                <a:latin typeface="小塚ゴシック Pro M" charset="0"/>
                <a:ea typeface="小塚ゴシック Pro M" charset="0"/>
                <a:cs typeface="小塚ゴシック Pro M" charset="0"/>
              </a:defRPr>
            </a:lvl7pPr>
            <a:lvl8pPr marL="3429000" indent="-228600" algn="ctr" fontAlgn="base">
              <a:spcBef>
                <a:spcPct val="0"/>
              </a:spcBef>
              <a:spcAft>
                <a:spcPct val="0"/>
              </a:spcAft>
              <a:defRPr kumimoji="1" sz="800">
                <a:solidFill>
                  <a:schemeClr val="tx1"/>
                </a:solidFill>
                <a:latin typeface="小塚ゴシック Pro M" charset="0"/>
                <a:ea typeface="小塚ゴシック Pro M" charset="0"/>
                <a:cs typeface="小塚ゴシック Pro M" charset="0"/>
              </a:defRPr>
            </a:lvl8pPr>
            <a:lvl9pPr marL="3886200" indent="-228600" algn="ctr" fontAlgn="base">
              <a:spcBef>
                <a:spcPct val="0"/>
              </a:spcBef>
              <a:spcAft>
                <a:spcPct val="0"/>
              </a:spcAft>
              <a:defRPr kumimoji="1" sz="800">
                <a:solidFill>
                  <a:schemeClr val="tx1"/>
                </a:solidFill>
                <a:latin typeface="小塚ゴシック Pro M" charset="0"/>
                <a:ea typeface="小塚ゴシック Pro M" charset="0"/>
                <a:cs typeface="小塚ゴシック Pro M" charset="0"/>
              </a:defRPr>
            </a:lvl9pPr>
          </a:lstStyle>
          <a:p>
            <a:pPr algn="l">
              <a:lnSpc>
                <a:spcPct val="120000"/>
              </a:lnSpc>
            </a:pPr>
            <a:r>
              <a:rPr lang="ja-JP" altLang="en-US" sz="1400" dirty="0">
                <a:latin typeface="Meiryo UI" pitchFamily="50" charset="-128"/>
                <a:ea typeface="Meiryo UI" pitchFamily="50" charset="-128"/>
                <a:cs typeface="Meiryo UI" pitchFamily="50" charset="-128"/>
              </a:rPr>
              <a:t>プレスへの開催告知など様々な広報活動を通じ、約</a:t>
            </a:r>
            <a:r>
              <a:rPr lang="en-US" altLang="ja-JP" sz="1400" dirty="0">
                <a:latin typeface="Meiryo UI" pitchFamily="50" charset="-128"/>
                <a:ea typeface="Meiryo UI" pitchFamily="50" charset="-128"/>
                <a:cs typeface="Meiryo UI" pitchFamily="50" charset="-128"/>
              </a:rPr>
              <a:t>10</a:t>
            </a:r>
            <a:r>
              <a:rPr lang="ja-JP" altLang="en-US" sz="1400" dirty="0">
                <a:latin typeface="Meiryo UI" pitchFamily="50" charset="-128"/>
                <a:ea typeface="Meiryo UI" pitchFamily="50" charset="-128"/>
                <a:cs typeface="Meiryo UI" pitchFamily="50" charset="-128"/>
              </a:rPr>
              <a:t>万人規模の集客を図ります。</a:t>
            </a:r>
            <a:endParaRPr lang="en-US" altLang="ja-JP" sz="1400" dirty="0">
              <a:latin typeface="Meiryo UI" pitchFamily="50" charset="-128"/>
              <a:ea typeface="Meiryo UI" pitchFamily="50" charset="-128"/>
              <a:cs typeface="Meiryo UI" pitchFamily="50" charset="-128"/>
            </a:endParaRPr>
          </a:p>
        </p:txBody>
      </p:sp>
      <p:sp>
        <p:nvSpPr>
          <p:cNvPr id="30" name="Text Box 2">
            <a:extLst>
              <a:ext uri="{FF2B5EF4-FFF2-40B4-BE49-F238E27FC236}">
                <a16:creationId xmlns:a16="http://schemas.microsoft.com/office/drawing/2014/main" id="{5EE8AD3A-3319-40B0-B5A2-EB2011280275}"/>
              </a:ext>
            </a:extLst>
          </p:cNvPr>
          <p:cNvSpPr txBox="1">
            <a:spLocks noChangeArrowheads="1"/>
          </p:cNvSpPr>
          <p:nvPr/>
        </p:nvSpPr>
        <p:spPr bwMode="auto">
          <a:xfrm>
            <a:off x="165212" y="4588977"/>
            <a:ext cx="6457950"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dirty="0">
                <a:latin typeface="HGSｺﾞｼｯｸM" panose="020B0600000000000000" pitchFamily="50" charset="-128"/>
                <a:ea typeface="HGSｺﾞｼｯｸM" panose="020B0600000000000000" pitchFamily="50" charset="-128"/>
                <a:cs typeface="MS-Gothic"/>
              </a:rPr>
              <a:t>2019/11/22 (</a:t>
            </a:r>
            <a:r>
              <a:rPr lang="ja-JP" altLang="en-US" sz="1200" dirty="0">
                <a:latin typeface="HGSｺﾞｼｯｸM" panose="020B0600000000000000" pitchFamily="50" charset="-128"/>
                <a:ea typeface="HGSｺﾞｼｯｸM" panose="020B0600000000000000" pitchFamily="50" charset="-128"/>
                <a:cs typeface="MS-Gothic"/>
              </a:rPr>
              <a:t>金</a:t>
            </a:r>
            <a:r>
              <a:rPr lang="en-US" altLang="ja-JP" sz="1200" dirty="0">
                <a:latin typeface="HGSｺﾞｼｯｸM" panose="020B0600000000000000" pitchFamily="50" charset="-128"/>
                <a:ea typeface="HGSｺﾞｼｯｸM" panose="020B0600000000000000" pitchFamily="50" charset="-128"/>
                <a:cs typeface="MS-Gothic"/>
              </a:rPr>
              <a:t>) NHK</a:t>
            </a:r>
            <a:r>
              <a:rPr lang="ja-JP" altLang="en-US" sz="1200" dirty="0">
                <a:latin typeface="HGSｺﾞｼｯｸM" panose="020B0600000000000000" pitchFamily="50" charset="-128"/>
                <a:ea typeface="HGSｺﾞｼｯｸM" panose="020B0600000000000000" pitchFamily="50" charset="-128"/>
                <a:cs typeface="MS-Gothic"/>
              </a:rPr>
              <a:t>総合テレビ 「ひるまえほっと」 </a:t>
            </a:r>
            <a:endParaRPr lang="en-US" altLang="ja-JP" sz="1200" dirty="0">
              <a:latin typeface="HGSｺﾞｼｯｸM" panose="020B0600000000000000" pitchFamily="50" charset="-128"/>
              <a:ea typeface="HGSｺﾞｼｯｸM" panose="020B0600000000000000" pitchFamily="50" charset="-128"/>
              <a:cs typeface="MS-Gothic"/>
            </a:endParaRPr>
          </a:p>
          <a:p>
            <a:pPr>
              <a:spcBef>
                <a:spcPct val="0"/>
              </a:spcBef>
              <a:buFontTx/>
              <a:buNone/>
            </a:pPr>
            <a:r>
              <a:rPr lang="ja-JP" altLang="en-US" sz="1050" dirty="0">
                <a:solidFill>
                  <a:srgbClr val="444444"/>
                </a:solidFill>
                <a:latin typeface="HGSｺﾞｼｯｸM" panose="020B0600000000000000" pitchFamily="50" charset="-128"/>
                <a:ea typeface="HGSｺﾞｼｯｸM" panose="020B0600000000000000" pitchFamily="50" charset="-128"/>
                <a:cs typeface="MS-PGothic"/>
              </a:rPr>
              <a:t>今日から始まる「ニッポン全国物産展</a:t>
            </a:r>
            <a:r>
              <a:rPr lang="en-US" altLang="ja-JP" sz="1050" dirty="0">
                <a:solidFill>
                  <a:srgbClr val="444444"/>
                </a:solidFill>
                <a:latin typeface="HGSｺﾞｼｯｸM" panose="020B0600000000000000" pitchFamily="50" charset="-128"/>
                <a:ea typeface="HGSｺﾞｼｯｸM" panose="020B0600000000000000" pitchFamily="50" charset="-128"/>
                <a:cs typeface="MS-PGothic"/>
              </a:rPr>
              <a:t>2019</a:t>
            </a:r>
            <a:r>
              <a:rPr lang="ja-JP" altLang="en-US" sz="1050" dirty="0">
                <a:solidFill>
                  <a:srgbClr val="444444"/>
                </a:solidFill>
                <a:latin typeface="HGSｺﾞｼｯｸM" panose="020B0600000000000000" pitchFamily="50" charset="-128"/>
                <a:ea typeface="HGSｺﾞｼｯｸM" panose="020B0600000000000000" pitchFamily="50" charset="-128"/>
                <a:cs typeface="MS-PGothic"/>
              </a:rPr>
              <a:t>」開催告知。</a:t>
            </a:r>
          </a:p>
          <a:p>
            <a:pPr>
              <a:spcBef>
                <a:spcPct val="0"/>
              </a:spcBef>
              <a:buFontTx/>
              <a:buNone/>
            </a:pPr>
            <a:r>
              <a:rPr lang="ja-JP" altLang="en-US" sz="1050" dirty="0">
                <a:solidFill>
                  <a:srgbClr val="444444"/>
                </a:solidFill>
                <a:latin typeface="HGSｺﾞｼｯｸM" panose="020B0600000000000000" pitchFamily="50" charset="-128"/>
                <a:ea typeface="HGSｺﾞｼｯｸM" panose="020B0600000000000000" pitchFamily="50" charset="-128"/>
                <a:cs typeface="MS-PGothic"/>
              </a:rPr>
              <a:t>「ご当地フードコート」「ご当地おやつランキング」などの商品を写真とコメントで紹介。　　　　　　　　　　　　　　　　　　　　　　　　　　　　　　　　　　　　　　　</a:t>
            </a:r>
            <a:r>
              <a:rPr lang="ja-JP" altLang="en-US" sz="1050" dirty="0">
                <a:latin typeface="HGSｺﾞｼｯｸM" panose="020B0600000000000000" pitchFamily="50" charset="-128"/>
                <a:ea typeface="HGSｺﾞｼｯｸM" panose="020B0600000000000000" pitchFamily="50" charset="-128"/>
              </a:rPr>
              <a:t>　　　　　　　　　</a:t>
            </a:r>
            <a:endParaRPr lang="en-US" altLang="ja-JP" sz="1050" dirty="0">
              <a:solidFill>
                <a:srgbClr val="444444"/>
              </a:solidFill>
              <a:latin typeface="HGSｺﾞｼｯｸM" panose="020B0600000000000000" pitchFamily="50" charset="-128"/>
              <a:ea typeface="HGSｺﾞｼｯｸM" panose="020B0600000000000000" pitchFamily="50" charset="-128"/>
            </a:endParaRPr>
          </a:p>
        </p:txBody>
      </p:sp>
      <p:pic>
        <p:nvPicPr>
          <p:cNvPr id="31" name="図 15" descr="CyberLink PowerDVD 11.0">
            <a:extLst>
              <a:ext uri="{FF2B5EF4-FFF2-40B4-BE49-F238E27FC236}">
                <a16:creationId xmlns:a16="http://schemas.microsoft.com/office/drawing/2014/main" id="{13D0E4B3-A9EA-4BB2-9C2E-BE6ACF60C6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29" t="9558" r="3178" b="8179"/>
          <a:stretch>
            <a:fillRect/>
          </a:stretch>
        </p:blipFill>
        <p:spPr bwMode="auto">
          <a:xfrm>
            <a:off x="130829" y="5373112"/>
            <a:ext cx="1580541" cy="9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16" descr="CyberLink PowerDVD 11.0">
            <a:extLst>
              <a:ext uri="{FF2B5EF4-FFF2-40B4-BE49-F238E27FC236}">
                <a16:creationId xmlns:a16="http://schemas.microsoft.com/office/drawing/2014/main" id="{4C063042-B59A-442E-B4E8-8200E12D66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493" t="10185" r="3345" b="9641"/>
          <a:stretch>
            <a:fillRect/>
          </a:stretch>
        </p:blipFill>
        <p:spPr bwMode="auto">
          <a:xfrm>
            <a:off x="1720617" y="5368039"/>
            <a:ext cx="1646938" cy="95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図 17" descr="CyberLink PowerDVD 11.0">
            <a:extLst>
              <a:ext uri="{FF2B5EF4-FFF2-40B4-BE49-F238E27FC236}">
                <a16:creationId xmlns:a16="http://schemas.microsoft.com/office/drawing/2014/main" id="{34E9102F-BBA4-4F97-8D71-20D215BD52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374" t="10510" r="4268" b="10117"/>
          <a:stretch>
            <a:fillRect/>
          </a:stretch>
        </p:blipFill>
        <p:spPr bwMode="auto">
          <a:xfrm>
            <a:off x="3374945" y="5365939"/>
            <a:ext cx="1648795" cy="95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図 18" descr="CyberLink PowerDVD 11.0">
            <a:extLst>
              <a:ext uri="{FF2B5EF4-FFF2-40B4-BE49-F238E27FC236}">
                <a16:creationId xmlns:a16="http://schemas.microsoft.com/office/drawing/2014/main" id="{F8BE569B-22FA-4E03-85B0-74EBA54FC81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586" t="10876" r="2550" b="8669"/>
          <a:stretch>
            <a:fillRect/>
          </a:stretch>
        </p:blipFill>
        <p:spPr bwMode="auto">
          <a:xfrm>
            <a:off x="5042828" y="5367504"/>
            <a:ext cx="1637094" cy="94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
            <a:extLst>
              <a:ext uri="{FF2B5EF4-FFF2-40B4-BE49-F238E27FC236}">
                <a16:creationId xmlns:a16="http://schemas.microsoft.com/office/drawing/2014/main" id="{740775A6-8E12-424E-84CB-DA35EB0D6856}"/>
              </a:ext>
            </a:extLst>
          </p:cNvPr>
          <p:cNvSpPr txBox="1">
            <a:spLocks noChangeArrowheads="1"/>
          </p:cNvSpPr>
          <p:nvPr/>
        </p:nvSpPr>
        <p:spPr bwMode="auto">
          <a:xfrm>
            <a:off x="192628" y="6941902"/>
            <a:ext cx="6062663" cy="630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dirty="0">
                <a:latin typeface="HGSｺﾞｼｯｸM" panose="020B0600000000000000" pitchFamily="50" charset="-128"/>
                <a:ea typeface="HGSｺﾞｼｯｸM" panose="020B0600000000000000" pitchFamily="50" charset="-128"/>
                <a:cs typeface="MS-Gothic"/>
              </a:rPr>
              <a:t>2019/11/22 (</a:t>
            </a:r>
            <a:r>
              <a:rPr lang="ja-JP" altLang="en-US" sz="1200" dirty="0">
                <a:latin typeface="HGSｺﾞｼｯｸM" panose="020B0600000000000000" pitchFamily="50" charset="-128"/>
                <a:ea typeface="HGSｺﾞｼｯｸM" panose="020B0600000000000000" pitchFamily="50" charset="-128"/>
                <a:cs typeface="MS-Gothic"/>
              </a:rPr>
              <a:t>金</a:t>
            </a:r>
            <a:r>
              <a:rPr lang="en-US" altLang="ja-JP" sz="1200" dirty="0">
                <a:latin typeface="HGSｺﾞｼｯｸM" panose="020B0600000000000000" pitchFamily="50" charset="-128"/>
                <a:ea typeface="HGSｺﾞｼｯｸM" panose="020B0600000000000000" pitchFamily="50" charset="-128"/>
                <a:cs typeface="MS-Gothic"/>
              </a:rPr>
              <a:t>) </a:t>
            </a:r>
          </a:p>
          <a:p>
            <a:pPr>
              <a:spcBef>
                <a:spcPct val="0"/>
              </a:spcBef>
              <a:buFontTx/>
              <a:buNone/>
            </a:pPr>
            <a:r>
              <a:rPr lang="ja-JP" altLang="en-US" sz="1200" dirty="0">
                <a:latin typeface="HGSｺﾞｼｯｸM" panose="020B0600000000000000" pitchFamily="50" charset="-128"/>
                <a:ea typeface="HGSｺﾞｼｯｸM" panose="020B0600000000000000" pitchFamily="50" charset="-128"/>
                <a:cs typeface="MS-Gothic"/>
              </a:rPr>
              <a:t>テレビ東京 「ワールドビジネスサテライト」 </a:t>
            </a:r>
            <a:r>
              <a:rPr lang="ja-JP" altLang="en-US" sz="1050" dirty="0">
                <a:solidFill>
                  <a:srgbClr val="444444"/>
                </a:solidFill>
                <a:latin typeface="HGSｺﾞｼｯｸM" panose="020B0600000000000000" pitchFamily="50" charset="-128"/>
                <a:ea typeface="HGSｺﾞｼｯｸM" panose="020B0600000000000000" pitchFamily="50" charset="-128"/>
                <a:cs typeface="MS-PGothic"/>
              </a:rPr>
              <a:t>　　　　　　　　　　　　　　　　　　　　　　　　　　</a:t>
            </a:r>
          </a:p>
          <a:p>
            <a:pPr>
              <a:spcBef>
                <a:spcPct val="0"/>
              </a:spcBef>
              <a:buFontTx/>
              <a:buNone/>
            </a:pPr>
            <a:r>
              <a:rPr lang="ja-JP" altLang="en-US" sz="1100" dirty="0">
                <a:solidFill>
                  <a:srgbClr val="444444"/>
                </a:solidFill>
                <a:latin typeface="HGSｺﾞｼｯｸM" panose="020B0600000000000000" pitchFamily="50" charset="-128"/>
                <a:ea typeface="HGSｺﾞｼｯｸM" panose="020B0600000000000000" pitchFamily="50" charset="-128"/>
                <a:cs typeface="MS-PGothic"/>
              </a:rPr>
              <a:t>ニッポン全国物産展</a:t>
            </a:r>
            <a:r>
              <a:rPr lang="en-US" altLang="ja-JP" sz="1100" dirty="0">
                <a:solidFill>
                  <a:srgbClr val="444444"/>
                </a:solidFill>
                <a:latin typeface="HGSｺﾞｼｯｸM" panose="020B0600000000000000" pitchFamily="50" charset="-128"/>
                <a:ea typeface="HGSｺﾞｼｯｸM" panose="020B0600000000000000" pitchFamily="50" charset="-128"/>
                <a:cs typeface="MS-PGothic"/>
              </a:rPr>
              <a:t>2019</a:t>
            </a:r>
            <a:r>
              <a:rPr lang="ja-JP" altLang="en-US" sz="1100" dirty="0">
                <a:solidFill>
                  <a:srgbClr val="444444"/>
                </a:solidFill>
                <a:latin typeface="HGSｺﾞｼｯｸM" panose="020B0600000000000000" pitchFamily="50" charset="-128"/>
                <a:ea typeface="HGSｺﾞｼｯｸM" panose="020B0600000000000000" pitchFamily="50" charset="-128"/>
                <a:cs typeface="MS-PGothic"/>
              </a:rPr>
              <a:t>の会場を取材、会場風景、主催者インタビューなどを放送。</a:t>
            </a:r>
            <a:endParaRPr lang="en-US" altLang="ja-JP" sz="1100" dirty="0">
              <a:solidFill>
                <a:srgbClr val="444444"/>
              </a:solidFill>
              <a:latin typeface="HGSｺﾞｼｯｸM" panose="020B0600000000000000" pitchFamily="50" charset="-128"/>
              <a:ea typeface="HGSｺﾞｼｯｸM" panose="020B0600000000000000" pitchFamily="50" charset="-128"/>
              <a:cs typeface="MS-PGothic"/>
            </a:endParaRPr>
          </a:p>
        </p:txBody>
      </p:sp>
      <p:pic>
        <p:nvPicPr>
          <p:cNvPr id="37" name="図 5" descr="CyberLink PowerDVD 11.0">
            <a:extLst>
              <a:ext uri="{FF2B5EF4-FFF2-40B4-BE49-F238E27FC236}">
                <a16:creationId xmlns:a16="http://schemas.microsoft.com/office/drawing/2014/main" id="{7C40B451-AD15-49C7-928B-047049BD27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06" t="9288" r="2354" b="9090"/>
          <a:stretch>
            <a:fillRect/>
          </a:stretch>
        </p:blipFill>
        <p:spPr bwMode="auto">
          <a:xfrm>
            <a:off x="201900" y="7761314"/>
            <a:ext cx="1599147" cy="9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6" descr="CyberLink PowerDVD 11.0">
            <a:extLst>
              <a:ext uri="{FF2B5EF4-FFF2-40B4-BE49-F238E27FC236}">
                <a16:creationId xmlns:a16="http://schemas.microsoft.com/office/drawing/2014/main" id="{7C8F4C2A-7736-4EF4-A078-0D659434B6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258" t="10321" r="4117" b="9827"/>
          <a:stretch>
            <a:fillRect/>
          </a:stretch>
        </p:blipFill>
        <p:spPr bwMode="auto">
          <a:xfrm>
            <a:off x="1819148" y="7761314"/>
            <a:ext cx="1602455" cy="9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7" descr="CyberLink PowerDVD 11.0">
            <a:extLst>
              <a:ext uri="{FF2B5EF4-FFF2-40B4-BE49-F238E27FC236}">
                <a16:creationId xmlns:a16="http://schemas.microsoft.com/office/drawing/2014/main" id="{F5D4B39E-A43D-4810-A91B-FCC2FCC0CDC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1707" t="9030" r="2477" b="11292"/>
          <a:stretch>
            <a:fillRect/>
          </a:stretch>
        </p:blipFill>
        <p:spPr bwMode="auto">
          <a:xfrm>
            <a:off x="3439704" y="7761314"/>
            <a:ext cx="1657815" cy="9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8" descr="CyberLink PowerDVD 11.0">
            <a:extLst>
              <a:ext uri="{FF2B5EF4-FFF2-40B4-BE49-F238E27FC236}">
                <a16:creationId xmlns:a16="http://schemas.microsoft.com/office/drawing/2014/main" id="{F16690B8-0346-4FAD-AA61-91392098AF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1811" t="10895" r="2492" b="9760"/>
          <a:stretch>
            <a:fillRect/>
          </a:stretch>
        </p:blipFill>
        <p:spPr bwMode="auto">
          <a:xfrm>
            <a:off x="5115620" y="7761312"/>
            <a:ext cx="1662346" cy="94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テキスト ボックス 7"/>
          <p:cNvSpPr txBox="1">
            <a:spLocks noChangeArrowheads="1"/>
          </p:cNvSpPr>
          <p:nvPr/>
        </p:nvSpPr>
        <p:spPr bwMode="auto">
          <a:xfrm>
            <a:off x="188640" y="920552"/>
            <a:ext cx="6669360" cy="8163773"/>
          </a:xfrm>
          <a:prstGeom prst="rect">
            <a:avLst/>
          </a:prstGeom>
          <a:noFill/>
          <a:ln w="9525">
            <a:noFill/>
            <a:miter lim="800000"/>
            <a:headEnd/>
            <a:tailEnd/>
          </a:ln>
        </p:spPr>
        <p:txBody>
          <a:bodyPr wrap="square">
            <a:spAutoFit/>
          </a:bodyPr>
          <a:lstStyle/>
          <a:p>
            <a:endParaRPr lang="ja-JP" altLang="en-US" sz="100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募集対象　：　地域の特色を活かした産品を自社で製造・開発、または販売している中小・小規模事業者</a:t>
            </a:r>
            <a:br>
              <a:rPr lang="ja-JP" altLang="en-US" sz="1050" dirty="0"/>
            </a:b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募集内容　：　食品・非食品（自社商品、または自社所在地の産品の実演・販売）</a:t>
            </a: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販売制限　：　特になし。ただし会場規定・行政指導等により販売できない物もあります。</a:t>
            </a: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募集予定数　：　約</a:t>
            </a:r>
            <a:r>
              <a:rPr lang="en-US" altLang="ja-JP" sz="1050" dirty="0">
                <a:latin typeface="Meiryo UI" pitchFamily="50" charset="-128"/>
                <a:ea typeface="Meiryo UI" pitchFamily="50" charset="-128"/>
                <a:cs typeface="Meiryo UI" pitchFamily="50" charset="-128"/>
              </a:rPr>
              <a:t>180</a:t>
            </a:r>
            <a:r>
              <a:rPr lang="ja-JP" altLang="en-US" sz="1050" dirty="0">
                <a:latin typeface="Meiryo UI" pitchFamily="50" charset="-128"/>
                <a:ea typeface="Meiryo UI" pitchFamily="50" charset="-128"/>
                <a:cs typeface="Meiryo UI" pitchFamily="50" charset="-128"/>
              </a:rPr>
              <a:t>社</a:t>
            </a:r>
          </a:p>
          <a:p>
            <a:pPr>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販売面積　：　</a:t>
            </a:r>
            <a:r>
              <a:rPr lang="en-US" altLang="ja-JP" sz="1050" dirty="0">
                <a:latin typeface="Meiryo UI" pitchFamily="50" charset="-128"/>
                <a:ea typeface="Meiryo UI" pitchFamily="50" charset="-128"/>
                <a:cs typeface="Meiryo UI" pitchFamily="50" charset="-128"/>
              </a:rPr>
              <a:t>1</a:t>
            </a:r>
            <a:r>
              <a:rPr lang="ja-JP" altLang="en-US" sz="1050" dirty="0">
                <a:latin typeface="Meiryo UI" pitchFamily="50" charset="-128"/>
                <a:ea typeface="Meiryo UI" pitchFamily="50" charset="-128"/>
                <a:cs typeface="Meiryo UI" pitchFamily="50" charset="-128"/>
              </a:rPr>
              <a:t>出展社あたり間口</a:t>
            </a:r>
            <a:r>
              <a:rPr lang="en-US" altLang="ja-JP" sz="1050" dirty="0">
                <a:latin typeface="Meiryo UI" pitchFamily="50" charset="-128"/>
                <a:ea typeface="Meiryo UI" pitchFamily="50" charset="-128"/>
                <a:cs typeface="Meiryo UI" pitchFamily="50" charset="-128"/>
              </a:rPr>
              <a:t>2500mm</a:t>
            </a:r>
            <a:r>
              <a:rPr lang="ja-JP" altLang="en-US" sz="1050" dirty="0">
                <a:latin typeface="Meiryo UI" pitchFamily="50" charset="-128"/>
                <a:ea typeface="Meiryo UI" pitchFamily="50" charset="-128"/>
                <a:cs typeface="Meiryo UI" pitchFamily="50" charset="-128"/>
              </a:rPr>
              <a:t>奥行き</a:t>
            </a:r>
            <a:r>
              <a:rPr lang="en-US" altLang="ja-JP" sz="1050" dirty="0">
                <a:latin typeface="Meiryo UI" pitchFamily="50" charset="-128"/>
                <a:ea typeface="Meiryo UI" pitchFamily="50" charset="-128"/>
                <a:cs typeface="Meiryo UI" pitchFamily="50" charset="-128"/>
              </a:rPr>
              <a:t>2000mm</a:t>
            </a:r>
            <a:r>
              <a:rPr lang="ja-JP" altLang="en-US" sz="1050" dirty="0">
                <a:latin typeface="Meiryo UI" pitchFamily="50" charset="-128"/>
                <a:ea typeface="Meiryo UI" pitchFamily="50" charset="-128"/>
                <a:cs typeface="Meiryo UI" pitchFamily="50" charset="-128"/>
              </a:rPr>
              <a:t>のスペースを基本とします。</a:t>
            </a: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小間割り　：　●出展申込みに対する場所の割り当ては都道府県をベースに出展内容、食品販売の有無　　</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等を勘案し、事務局が決定後、後日発表させて頂きます。</a:t>
            </a:r>
          </a:p>
          <a:p>
            <a:pPr>
              <a:buFont typeface="Wingdings" pitchFamily="2" charset="2"/>
              <a:buChar char="n"/>
            </a:pPr>
            <a:endParaRPr lang="ja-JP" altLang="en-US"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●出展社は、割り当てられた場所の全部または、一部を、有償または無償で第三者に譲渡　　　　　　　　　　　　　 　　　</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または貸与もしくは出展社相互間で交換することはできません。　</a:t>
            </a:r>
          </a:p>
          <a:p>
            <a:pPr>
              <a:buFont typeface="Wingdings" pitchFamily="2" charset="2"/>
              <a:buChar char="n"/>
            </a:pPr>
            <a:endParaRPr lang="ja-JP" altLang="en-US"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会場管理　：　●事務局は会場全般の管理保全に当たります。出品物の保護については、出展社ブース内</a:t>
            </a:r>
          </a:p>
          <a:p>
            <a:r>
              <a:rPr lang="ja-JP" altLang="en-US" sz="1050" dirty="0">
                <a:latin typeface="Meiryo UI" pitchFamily="50" charset="-128"/>
                <a:ea typeface="Meiryo UI" pitchFamily="50" charset="-128"/>
                <a:cs typeface="Meiryo UI" pitchFamily="50" charset="-128"/>
              </a:rPr>
              <a:t>　　　　　　　　　　　　ストックヤードを問わず、出展社が責任を負うものとし、事務局は盗難・紛失・損傷・その他</a:t>
            </a:r>
          </a:p>
          <a:p>
            <a:r>
              <a:rPr lang="ja-JP" altLang="en-US" sz="1050" dirty="0">
                <a:latin typeface="Meiryo UI" pitchFamily="50" charset="-128"/>
                <a:ea typeface="Meiryo UI" pitchFamily="50" charset="-128"/>
                <a:cs typeface="Meiryo UI" pitchFamily="50" charset="-128"/>
              </a:rPr>
              <a:t>　　　　　　　　　　　　会場内で発生した事故に対して損害を賠償いたしません。</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●出展社は搬入出展物に対し、その輸送及び展示・販売期間中を通じて必要な保険を付し、</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その他保護のための適切な処置を講じてください。</a:t>
            </a:r>
            <a:endParaRPr lang="en-US" altLang="ja-JP" sz="1050" dirty="0">
              <a:latin typeface="Meiryo UI" pitchFamily="50" charset="-128"/>
              <a:ea typeface="Meiryo UI" pitchFamily="50" charset="-128"/>
              <a:cs typeface="Meiryo UI" pitchFamily="50" charset="-128"/>
            </a:endParaRPr>
          </a:p>
          <a:p>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●食品販売に関しての届け出については事務局が一括して行います。</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保健所の指導に基づき、別途料金の発生する申請や、設備に関し特別な処置が必要な場合は、</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出展社の負担となります。</a:t>
            </a: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a:t>
            </a:r>
            <a:r>
              <a:rPr lang="en-US" altLang="ja-JP" sz="1050" dirty="0">
                <a:solidFill>
                  <a:srgbClr val="FF0000"/>
                </a:solidFill>
                <a:latin typeface="Meiryo UI" pitchFamily="50" charset="-128"/>
                <a:ea typeface="Meiryo UI" pitchFamily="50" charset="-128"/>
                <a:cs typeface="Meiryo UI" pitchFamily="50" charset="-128"/>
              </a:rPr>
              <a:t>※</a:t>
            </a:r>
            <a:r>
              <a:rPr lang="ja-JP" altLang="en-US" sz="1050" dirty="0">
                <a:solidFill>
                  <a:srgbClr val="FF0000"/>
                </a:solidFill>
                <a:latin typeface="Meiryo UI" pitchFamily="50" charset="-128"/>
                <a:ea typeface="Meiryo UI" pitchFamily="50" charset="-128"/>
                <a:cs typeface="Meiryo UI" pitchFamily="50" charset="-128"/>
              </a:rPr>
              <a:t>会場にて実演販売を行う場合（加熱調理、弁当製造、ソフトクリーム製造、飲料のカップ売等</a:t>
            </a:r>
            <a:r>
              <a:rPr lang="en-US" altLang="ja-JP" sz="1050" dirty="0">
                <a:solidFill>
                  <a:srgbClr val="FF0000"/>
                </a:solidFill>
                <a:latin typeface="Meiryo UI" pitchFamily="50" charset="-128"/>
                <a:ea typeface="Meiryo UI" pitchFamily="50" charset="-128"/>
                <a:cs typeface="Meiryo UI" pitchFamily="50" charset="-128"/>
              </a:rPr>
              <a:t>)   </a:t>
            </a:r>
          </a:p>
          <a:p>
            <a:r>
              <a:rPr lang="en-US" altLang="ja-JP" sz="1050" dirty="0">
                <a:solidFill>
                  <a:srgbClr val="FF0000"/>
                </a:solidFill>
                <a:latin typeface="Meiryo UI" pitchFamily="50" charset="-128"/>
                <a:ea typeface="Meiryo UI" pitchFamily="50" charset="-128"/>
                <a:cs typeface="Meiryo UI" pitchFamily="50" charset="-128"/>
              </a:rPr>
              <a:t>                          </a:t>
            </a:r>
            <a:r>
              <a:rPr lang="ja-JP" altLang="en-US" sz="1050" dirty="0">
                <a:solidFill>
                  <a:srgbClr val="FF0000"/>
                </a:solidFill>
                <a:latin typeface="Meiryo UI" pitchFamily="50" charset="-128"/>
                <a:ea typeface="Meiryo UI" pitchFamily="50" charset="-128"/>
                <a:cs typeface="Meiryo UI" pitchFamily="50" charset="-128"/>
              </a:rPr>
              <a:t>は保健所指導により実演囲いが必要となります。</a:t>
            </a:r>
            <a:endParaRPr lang="en-US" altLang="ja-JP" sz="1050" dirty="0">
              <a:solidFill>
                <a:srgbClr val="FF0000"/>
              </a:solidFill>
              <a:latin typeface="Meiryo UI" pitchFamily="50" charset="-128"/>
              <a:ea typeface="Meiryo UI" pitchFamily="50" charset="-128"/>
              <a:cs typeface="Meiryo UI" pitchFamily="50" charset="-128"/>
            </a:endParaRPr>
          </a:p>
          <a:p>
            <a:r>
              <a:rPr lang="ja-JP" altLang="en-US" sz="1050" dirty="0">
                <a:solidFill>
                  <a:srgbClr val="FF0000"/>
                </a:solidFill>
                <a:latin typeface="Meiryo UI" pitchFamily="50" charset="-128"/>
                <a:ea typeface="Meiryo UI" pitchFamily="50" charset="-128"/>
                <a:cs typeface="Meiryo UI" pitchFamily="50" charset="-128"/>
              </a:rPr>
              <a:t>                          必ずご用意、もしくは事務局レンタル備品にてお申し込みをお願いいたします。　</a:t>
            </a:r>
          </a:p>
          <a:p>
            <a:r>
              <a:rPr lang="ja-JP" altLang="en-US" sz="1050" dirty="0">
                <a:latin typeface="Meiryo UI" pitchFamily="50" charset="-128"/>
                <a:ea typeface="Meiryo UI" pitchFamily="50" charset="-128"/>
                <a:cs typeface="Meiryo UI" pitchFamily="50" charset="-128"/>
              </a:rPr>
              <a:t>　　　　　　　　　　　　　　　　　　</a:t>
            </a: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提出書類　：　出展申込書　　　</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出展決定後、各署申請にあたり、ご提出いただく書類があります。</a:t>
            </a: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応募締切　：</a:t>
            </a:r>
            <a:r>
              <a:rPr lang="en-US" altLang="ja-JP" sz="1050" b="1" dirty="0">
                <a:latin typeface="Meiryo UI" pitchFamily="50" charset="-128"/>
                <a:ea typeface="Meiryo UI" pitchFamily="50" charset="-128"/>
                <a:cs typeface="Meiryo UI" pitchFamily="50" charset="-128"/>
              </a:rPr>
              <a:t>	</a:t>
            </a:r>
            <a:r>
              <a:rPr lang="ja-JP" altLang="en-US" sz="1050" b="1" u="sng" dirty="0">
                <a:solidFill>
                  <a:srgbClr val="FF0000"/>
                </a:solidFill>
                <a:latin typeface="Meiryo UI" pitchFamily="50" charset="-128"/>
                <a:ea typeface="Meiryo UI" pitchFamily="50" charset="-128"/>
                <a:cs typeface="Meiryo UI" pitchFamily="50" charset="-128"/>
              </a:rPr>
              <a:t>令和</a:t>
            </a:r>
            <a:r>
              <a:rPr lang="en-US" altLang="ja-JP" sz="1050" b="1" u="sng" dirty="0">
                <a:solidFill>
                  <a:srgbClr val="FF0000"/>
                </a:solidFill>
                <a:latin typeface="Meiryo UI" pitchFamily="50" charset="-128"/>
                <a:ea typeface="Meiryo UI" pitchFamily="50" charset="-128"/>
                <a:cs typeface="Meiryo UI" pitchFamily="50" charset="-128"/>
              </a:rPr>
              <a:t>2</a:t>
            </a:r>
            <a:r>
              <a:rPr lang="ja-JP" altLang="en-US" sz="1050" b="1" u="sng" dirty="0">
                <a:solidFill>
                  <a:srgbClr val="FF0000"/>
                </a:solidFill>
                <a:latin typeface="Meiryo UI" pitchFamily="50" charset="-128"/>
                <a:ea typeface="Meiryo UI" pitchFamily="50" charset="-128"/>
                <a:cs typeface="Meiryo UI" pitchFamily="50" charset="-128"/>
              </a:rPr>
              <a:t>年</a:t>
            </a:r>
            <a:r>
              <a:rPr lang="en-US" altLang="ja-JP" sz="1050" b="1" u="sng" dirty="0">
                <a:solidFill>
                  <a:srgbClr val="FF0000"/>
                </a:solidFill>
                <a:latin typeface="Meiryo UI" pitchFamily="50" charset="-128"/>
                <a:ea typeface="Meiryo UI" pitchFamily="50" charset="-128"/>
                <a:cs typeface="Meiryo UI" pitchFamily="50" charset="-128"/>
              </a:rPr>
              <a:t>9</a:t>
            </a:r>
            <a:r>
              <a:rPr lang="ja-JP" altLang="en-US" sz="1050" b="1" u="sng" dirty="0">
                <a:solidFill>
                  <a:srgbClr val="FF0000"/>
                </a:solidFill>
                <a:latin typeface="Meiryo UI" pitchFamily="50" charset="-128"/>
                <a:ea typeface="Meiryo UI" pitchFamily="50" charset="-128"/>
                <a:cs typeface="Meiryo UI" pitchFamily="50" charset="-128"/>
              </a:rPr>
              <a:t>月</a:t>
            </a:r>
            <a:r>
              <a:rPr lang="en-US" altLang="ja-JP" sz="1050" b="1" u="sng" dirty="0">
                <a:solidFill>
                  <a:srgbClr val="FF0000"/>
                </a:solidFill>
                <a:latin typeface="Meiryo UI" pitchFamily="50" charset="-128"/>
                <a:ea typeface="Meiryo UI" pitchFamily="50" charset="-128"/>
                <a:cs typeface="Meiryo UI" pitchFamily="50" charset="-128"/>
              </a:rPr>
              <a:t>9</a:t>
            </a:r>
            <a:r>
              <a:rPr lang="ja-JP" altLang="en-US" sz="1050" b="1" u="sng" dirty="0">
                <a:solidFill>
                  <a:srgbClr val="FF0000"/>
                </a:solidFill>
                <a:latin typeface="Meiryo UI" pitchFamily="50" charset="-128"/>
                <a:ea typeface="Meiryo UI" pitchFamily="50" charset="-128"/>
                <a:cs typeface="Meiryo UI" pitchFamily="50" charset="-128"/>
              </a:rPr>
              <a:t>日</a:t>
            </a:r>
            <a:r>
              <a:rPr lang="en-US" altLang="ja-JP" sz="1050" b="1" u="sng" dirty="0">
                <a:solidFill>
                  <a:srgbClr val="FF0000"/>
                </a:solidFill>
                <a:latin typeface="Meiryo UI" pitchFamily="50" charset="-128"/>
                <a:ea typeface="Meiryo UI" pitchFamily="50" charset="-128"/>
                <a:cs typeface="Meiryo UI" pitchFamily="50" charset="-128"/>
              </a:rPr>
              <a:t>(</a:t>
            </a:r>
            <a:r>
              <a:rPr lang="ja-JP" altLang="en-US" sz="1050" b="1" u="sng" dirty="0">
                <a:solidFill>
                  <a:srgbClr val="FF0000"/>
                </a:solidFill>
                <a:latin typeface="Meiryo UI" pitchFamily="50" charset="-128"/>
                <a:ea typeface="Meiryo UI" pitchFamily="50" charset="-128"/>
                <a:cs typeface="Meiryo UI" pitchFamily="50" charset="-128"/>
              </a:rPr>
              <a:t>水</a:t>
            </a:r>
            <a:r>
              <a:rPr lang="en-US" altLang="ja-JP" sz="1050" b="1" u="sng" dirty="0">
                <a:solidFill>
                  <a:srgbClr val="FF0000"/>
                </a:solidFill>
                <a:latin typeface="Meiryo UI" pitchFamily="50" charset="-128"/>
                <a:ea typeface="Meiryo UI" pitchFamily="50" charset="-128"/>
                <a:cs typeface="Meiryo UI" pitchFamily="50" charset="-128"/>
              </a:rPr>
              <a:t>) </a:t>
            </a:r>
            <a:r>
              <a:rPr lang="ja-JP" altLang="en-US" sz="1050" b="1" u="sng" dirty="0">
                <a:solidFill>
                  <a:srgbClr val="FF0000"/>
                </a:solidFill>
                <a:latin typeface="Meiryo UI" pitchFamily="50" charset="-128"/>
                <a:ea typeface="Meiryo UI" pitchFamily="50" charset="-128"/>
                <a:cs typeface="Meiryo UI" pitchFamily="50" charset="-128"/>
              </a:rPr>
              <a:t>１５時必着</a:t>
            </a:r>
            <a:endParaRPr lang="en-US" altLang="ja-JP" sz="1050" b="1" u="sng" dirty="0">
              <a:solidFill>
                <a:srgbClr val="FF0000"/>
              </a:solidFill>
              <a:latin typeface="Meiryo UI" pitchFamily="50" charset="-128"/>
              <a:ea typeface="Meiryo UI" pitchFamily="50" charset="-128"/>
              <a:cs typeface="Meiryo UI" pitchFamily="50" charset="-128"/>
            </a:endParaRPr>
          </a:p>
          <a:p>
            <a:endParaRPr lang="en-US" altLang="ja-JP" sz="1050" b="1" u="sng" dirty="0">
              <a:solidFill>
                <a:srgbClr val="FF0000"/>
              </a:solidFill>
              <a:latin typeface="Meiryo UI" pitchFamily="50" charset="-128"/>
              <a:ea typeface="Meiryo UI" pitchFamily="50" charset="-128"/>
              <a:cs typeface="Meiryo UI" pitchFamily="50" charset="-128"/>
            </a:endParaRPr>
          </a:p>
          <a:p>
            <a:r>
              <a:rPr lang="en-US" altLang="ja-JP" sz="1050" dirty="0">
                <a:solidFill>
                  <a:srgbClr val="FF0000"/>
                </a:solidFill>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出展地域や出展商品の重複により調整がございますので期日厳守でお願いします。</a:t>
            </a:r>
            <a:r>
              <a:rPr lang="en-US" altLang="ja-JP" sz="1050" dirty="0">
                <a:latin typeface="Meiryo UI" pitchFamily="50" charset="-128"/>
                <a:ea typeface="Meiryo UI" pitchFamily="50" charset="-128"/>
                <a:cs typeface="Meiryo UI" pitchFamily="50" charset="-128"/>
              </a:rPr>
              <a:t>)</a:t>
            </a:r>
            <a:endParaRPr lang="en-US" altLang="ja-JP" sz="1050" b="1" u="sng" dirty="0">
              <a:solidFill>
                <a:srgbClr val="FF0000"/>
              </a:solidFill>
              <a:latin typeface="Meiryo UI" pitchFamily="50" charset="-128"/>
              <a:ea typeface="Meiryo UI" pitchFamily="50" charset="-128"/>
              <a:cs typeface="Meiryo UI" pitchFamily="50" charset="-128"/>
            </a:endParaRPr>
          </a:p>
          <a:p>
            <a:r>
              <a:rPr lang="en-US" altLang="ja-JP" sz="1050" dirty="0">
                <a:solidFill>
                  <a:srgbClr val="FF0000"/>
                </a:solidFill>
                <a:latin typeface="Meiryo UI" pitchFamily="50" charset="-128"/>
                <a:ea typeface="Meiryo UI" pitchFamily="50" charset="-128"/>
                <a:cs typeface="Meiryo UI" pitchFamily="50" charset="-128"/>
              </a:rPr>
              <a:t>	</a:t>
            </a:r>
            <a:r>
              <a:rPr lang="ja-JP" altLang="en-US" sz="1050" dirty="0">
                <a:solidFill>
                  <a:srgbClr val="FF0000"/>
                </a:solidFill>
                <a:latin typeface="Meiryo UI" pitchFamily="50" charset="-128"/>
                <a:ea typeface="Meiryo UI" pitchFamily="50" charset="-128"/>
                <a:cs typeface="Meiryo UI" pitchFamily="50" charset="-128"/>
              </a:rPr>
              <a:t>　　　</a:t>
            </a: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送付先     ：　株式会社工芸社　ニッポン全国物産展　事務局</a:t>
            </a:r>
            <a:endParaRPr lang="en-US" altLang="ja-JP" sz="1050" dirty="0">
              <a:latin typeface="Meiryo UI" pitchFamily="50" charset="-128"/>
              <a:ea typeface="Meiryo UI" pitchFamily="50" charset="-128"/>
              <a:cs typeface="Meiryo UI" pitchFamily="50" charset="-128"/>
            </a:endParaRPr>
          </a:p>
          <a:p>
            <a:pPr>
              <a:lnSpc>
                <a:spcPct val="150000"/>
              </a:lnSpc>
            </a:pPr>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162-0824</a:t>
            </a:r>
            <a:r>
              <a:rPr lang="ja-JP" altLang="en-US" sz="1050" dirty="0">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東京都新宿</a:t>
            </a:r>
            <a:r>
              <a:rPr lang="ja-JP" altLang="en-US" sz="1050" dirty="0">
                <a:latin typeface="Meiryo UI" pitchFamily="50" charset="-128"/>
                <a:ea typeface="Meiryo UI" pitchFamily="50" charset="-128"/>
                <a:cs typeface="Meiryo UI" pitchFamily="50" charset="-128"/>
              </a:rPr>
              <a:t>区揚場町</a:t>
            </a:r>
            <a:r>
              <a:rPr lang="en-US" altLang="ja-JP" sz="1050" dirty="0">
                <a:latin typeface="Meiryo UI" pitchFamily="50" charset="-128"/>
                <a:ea typeface="Meiryo UI" pitchFamily="50" charset="-128"/>
                <a:cs typeface="Meiryo UI" pitchFamily="50" charset="-128"/>
              </a:rPr>
              <a:t>2-26</a:t>
            </a:r>
          </a:p>
          <a:p>
            <a:pPr>
              <a:lnSpc>
                <a:spcPct val="150000"/>
              </a:lnSpc>
            </a:pPr>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TEL </a:t>
            </a:r>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 03-3868-2880 </a:t>
            </a:r>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FAX </a:t>
            </a:r>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 03-5801-0795 </a:t>
            </a:r>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E-mail</a:t>
            </a:r>
            <a:r>
              <a:rPr lang="ja-JP" altLang="en-US" sz="1050" dirty="0">
                <a:latin typeface="Meiryo UI" pitchFamily="50" charset="-128"/>
                <a:ea typeface="Meiryo UI" pitchFamily="50" charset="-128"/>
                <a:cs typeface="Meiryo UI" pitchFamily="50" charset="-128"/>
              </a:rPr>
              <a:t>：</a:t>
            </a:r>
            <a:r>
              <a:rPr lang="en-US" altLang="ja-JP" sz="1050" dirty="0">
                <a:latin typeface="Meiryo UI" pitchFamily="50" charset="-128"/>
                <a:ea typeface="Meiryo UI" pitchFamily="50" charset="-128"/>
                <a:cs typeface="Meiryo UI" pitchFamily="50" charset="-128"/>
              </a:rPr>
              <a:t>info@all-nippon.jp</a:t>
            </a:r>
          </a:p>
          <a:p>
            <a:r>
              <a:rPr lang="en-US" altLang="ja-JP" sz="1050" dirty="0">
                <a:latin typeface="Meiryo UI" pitchFamily="50" charset="-128"/>
                <a:ea typeface="Meiryo UI" pitchFamily="50" charset="-128"/>
                <a:cs typeface="Meiryo UI" pitchFamily="50" charset="-128"/>
              </a:rPr>
              <a:t>	</a:t>
            </a:r>
          </a:p>
          <a:p>
            <a:pPr>
              <a:buFont typeface="Wingdings" pitchFamily="2" charset="2"/>
              <a:buChar char="n"/>
            </a:pPr>
            <a:r>
              <a:rPr lang="ja-JP" altLang="en-US" sz="1050" dirty="0">
                <a:latin typeface="Meiryo UI" pitchFamily="50" charset="-128"/>
                <a:ea typeface="Meiryo UI" pitchFamily="50" charset="-128"/>
                <a:cs typeface="Meiryo UI" pitchFamily="50" charset="-128"/>
              </a:rPr>
              <a:t>出展料　   ：　無料</a:t>
            </a:r>
          </a:p>
          <a:p>
            <a:pPr>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a:buFont typeface="Wingdings" pitchFamily="2" charset="2"/>
              <a:buChar char="n"/>
            </a:pPr>
            <a:r>
              <a:rPr lang="ja-JP" altLang="en-US" sz="1050" dirty="0">
                <a:latin typeface="Meiryo UI" pitchFamily="50" charset="-128"/>
                <a:ea typeface="Meiryo UI" pitchFamily="50" charset="-128"/>
                <a:cs typeface="Meiryo UI" pitchFamily="50" charset="-128"/>
              </a:rPr>
              <a:t>基本設備　： ●平台もしくは冷蔵・冷凍ケース（いづれか</a:t>
            </a:r>
            <a:r>
              <a:rPr lang="en-US" altLang="ja-JP" sz="1050" dirty="0">
                <a:latin typeface="Meiryo UI" pitchFamily="50" charset="-128"/>
                <a:ea typeface="Meiryo UI" pitchFamily="50" charset="-128"/>
                <a:cs typeface="Meiryo UI" pitchFamily="50" charset="-128"/>
              </a:rPr>
              <a:t>1</a:t>
            </a:r>
            <a:r>
              <a:rPr lang="ja-JP" altLang="en-US" sz="1050" dirty="0">
                <a:latin typeface="Meiryo UI" pitchFamily="50" charset="-128"/>
                <a:ea typeface="Meiryo UI" pitchFamily="50" charset="-128"/>
                <a:cs typeface="Meiryo UI" pitchFamily="50" charset="-128"/>
              </a:rPr>
              <a:t>台選択）及び社名板</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●各県やエリアごとに給排水設備を必要に応じて設置</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シンク・手洗い</a:t>
            </a:r>
            <a:r>
              <a:rPr lang="en-US" altLang="ja-JP" sz="1050" dirty="0">
                <a:latin typeface="Meiryo UI" pitchFamily="50" charset="-128"/>
                <a:ea typeface="Meiryo UI" pitchFamily="50" charset="-128"/>
                <a:cs typeface="Meiryo UI" pitchFamily="50" charset="-128"/>
              </a:rPr>
              <a:t>)</a:t>
            </a:r>
          </a:p>
          <a:p>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●各ホールごとに、冷凍・冷蔵ストックスペース</a:t>
            </a:r>
            <a:r>
              <a:rPr lang="en-US" altLang="ja-JP" sz="1050" dirty="0">
                <a:latin typeface="Meiryo UI" pitchFamily="50" charset="-128"/>
                <a:ea typeface="Meiryo UI" pitchFamily="50" charset="-128"/>
                <a:cs typeface="Meiryo UI" pitchFamily="50" charset="-128"/>
              </a:rPr>
              <a:t>(1</a:t>
            </a:r>
            <a:r>
              <a:rPr lang="ja-JP" altLang="en-US" sz="1050" dirty="0">
                <a:latin typeface="Meiryo UI" pitchFamily="50" charset="-128"/>
                <a:ea typeface="Meiryo UI" pitchFamily="50" charset="-128"/>
                <a:cs typeface="Meiryo UI" pitchFamily="50" charset="-128"/>
              </a:rPr>
              <a:t>出展社３０</a:t>
            </a:r>
            <a:r>
              <a:rPr lang="en-US" altLang="ja-JP" sz="1050" dirty="0">
                <a:latin typeface="Meiryo UI" pitchFamily="50" charset="-128"/>
                <a:ea typeface="Meiryo UI" pitchFamily="50" charset="-128"/>
                <a:cs typeface="Meiryo UI" pitchFamily="50" charset="-128"/>
              </a:rPr>
              <a:t>ℓ</a:t>
            </a:r>
            <a:r>
              <a:rPr lang="ja-JP" altLang="en-US" sz="1050" dirty="0">
                <a:latin typeface="Meiryo UI" pitchFamily="50" charset="-128"/>
                <a:ea typeface="Meiryo UI" pitchFamily="50" charset="-128"/>
                <a:cs typeface="Meiryo UI" pitchFamily="50" charset="-128"/>
              </a:rPr>
              <a:t>まで</a:t>
            </a:r>
            <a:r>
              <a:rPr lang="en-US" altLang="ja-JP" sz="1050" dirty="0">
                <a:latin typeface="Meiryo UI" pitchFamily="50" charset="-128"/>
                <a:ea typeface="Meiryo UI" pitchFamily="50" charset="-128"/>
                <a:cs typeface="Meiryo UI" pitchFamily="50" charset="-128"/>
              </a:rPr>
              <a:t>)</a:t>
            </a:r>
          </a:p>
        </p:txBody>
      </p:sp>
      <p:sp>
        <p:nvSpPr>
          <p:cNvPr id="29" name="正方形/長方形 28"/>
          <p:cNvSpPr>
            <a:spLocks noChangeArrowheads="1"/>
          </p:cNvSpPr>
          <p:nvPr/>
        </p:nvSpPr>
        <p:spPr bwMode="auto">
          <a:xfrm>
            <a:off x="0" y="438150"/>
            <a:ext cx="6858000" cy="427038"/>
          </a:xfrm>
          <a:prstGeom prst="rect">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pPr algn="r"/>
            <a:r>
              <a:rPr lang="ja-JP" altLang="en-US" sz="2200" b="1" dirty="0">
                <a:solidFill>
                  <a:srgbClr val="FFFFFF"/>
                </a:solidFill>
                <a:latin typeface="Meiryo UI" pitchFamily="50" charset="-128"/>
                <a:ea typeface="Meiryo UI" pitchFamily="50" charset="-128"/>
                <a:cs typeface="Meiryo UI" pitchFamily="50" charset="-128"/>
              </a:rPr>
              <a:t>募集案内</a:t>
            </a:r>
          </a:p>
        </p:txBody>
      </p:sp>
      <p:sp>
        <p:nvSpPr>
          <p:cNvPr id="9" name="スライド番号プレースホルダ 3"/>
          <p:cNvSpPr txBox="1">
            <a:spLocks noGrp="1"/>
          </p:cNvSpPr>
          <p:nvPr/>
        </p:nvSpPr>
        <p:spPr bwMode="auto">
          <a:xfrm>
            <a:off x="2628900" y="9667875"/>
            <a:ext cx="1600200" cy="238125"/>
          </a:xfrm>
          <a:prstGeom prst="rect">
            <a:avLst/>
          </a:prstGeom>
          <a:noFill/>
          <a:ln w="9525">
            <a:noFill/>
            <a:miter lim="800000"/>
            <a:headEnd/>
            <a:tailEnd/>
          </a:ln>
        </p:spPr>
        <p:txBody>
          <a:bodyPr lIns="95782" tIns="47891" rIns="95782" bIns="47891" anchor="ctr"/>
          <a:lstStyle/>
          <a:p>
            <a:pPr algn="ctr"/>
            <a:r>
              <a:rPr lang="en-US" altLang="ja-JP" sz="1300" dirty="0">
                <a:solidFill>
                  <a:srgbClr val="000000"/>
                </a:solidFill>
                <a:latin typeface="Meiryo UI" pitchFamily="50" charset="-128"/>
                <a:ea typeface="Meiryo UI" pitchFamily="50" charset="-128"/>
                <a:cs typeface="Meiryo UI" pitchFamily="50" charset="-128"/>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a:spLocks noChangeArrowheads="1"/>
          </p:cNvSpPr>
          <p:nvPr/>
        </p:nvSpPr>
        <p:spPr bwMode="auto">
          <a:xfrm>
            <a:off x="182563" y="8337376"/>
            <a:ext cx="6486525" cy="122101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ja-JP" altLang="en-US" sz="2000" dirty="0">
              <a:solidFill>
                <a:srgbClr val="FFFFFF"/>
              </a:solidFill>
              <a:latin typeface="Meiryo UI" pitchFamily="50" charset="-128"/>
              <a:ea typeface="Meiryo UI" pitchFamily="50" charset="-128"/>
              <a:cs typeface="Meiryo UI" pitchFamily="50" charset="-128"/>
            </a:endParaRPr>
          </a:p>
        </p:txBody>
      </p:sp>
      <p:sp>
        <p:nvSpPr>
          <p:cNvPr id="28" name="テキスト ボックス 27"/>
          <p:cNvSpPr txBox="1">
            <a:spLocks noChangeArrowheads="1"/>
          </p:cNvSpPr>
          <p:nvPr/>
        </p:nvSpPr>
        <p:spPr bwMode="auto">
          <a:xfrm>
            <a:off x="188551" y="5025008"/>
            <a:ext cx="6486525" cy="27699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r>
              <a:rPr lang="ja-JP" altLang="en-US" sz="1200" dirty="0">
                <a:latin typeface="Meiryo UI" pitchFamily="50" charset="-128"/>
                <a:ea typeface="Meiryo UI" pitchFamily="50" charset="-128"/>
                <a:cs typeface="Meiryo UI" pitchFamily="50" charset="-128"/>
              </a:rPr>
              <a:t>　</a:t>
            </a:r>
            <a:endParaRPr lang="en-US" altLang="ja-JP" sz="1200" dirty="0">
              <a:latin typeface="Meiryo UI" pitchFamily="50" charset="-128"/>
              <a:ea typeface="Meiryo UI" pitchFamily="50" charset="-128"/>
              <a:cs typeface="Meiryo UI" pitchFamily="50" charset="-128"/>
            </a:endParaRPr>
          </a:p>
        </p:txBody>
      </p:sp>
      <p:sp>
        <p:nvSpPr>
          <p:cNvPr id="44035" name="スライド番号プレースホルダ 3"/>
          <p:cNvSpPr txBox="1">
            <a:spLocks noGrp="1"/>
          </p:cNvSpPr>
          <p:nvPr/>
        </p:nvSpPr>
        <p:spPr bwMode="auto">
          <a:xfrm>
            <a:off x="2628900" y="9667875"/>
            <a:ext cx="1600200" cy="238125"/>
          </a:xfrm>
          <a:prstGeom prst="rect">
            <a:avLst/>
          </a:prstGeom>
          <a:noFill/>
          <a:ln w="9525">
            <a:noFill/>
            <a:miter lim="800000"/>
            <a:headEnd/>
            <a:tailEnd/>
          </a:ln>
        </p:spPr>
        <p:txBody>
          <a:bodyPr lIns="95782" tIns="47891" rIns="95782" bIns="47891" anchor="ctr"/>
          <a:lstStyle/>
          <a:p>
            <a:pPr algn="ctr"/>
            <a:r>
              <a:rPr lang="en-US" altLang="ja-JP" sz="1300" dirty="0">
                <a:solidFill>
                  <a:srgbClr val="000000"/>
                </a:solidFill>
                <a:latin typeface="Meiryo UI" pitchFamily="50" charset="-128"/>
                <a:ea typeface="Meiryo UI" pitchFamily="50" charset="-128"/>
                <a:cs typeface="Meiryo UI" pitchFamily="50" charset="-128"/>
              </a:rPr>
              <a:t>5</a:t>
            </a:r>
          </a:p>
        </p:txBody>
      </p:sp>
      <p:sp>
        <p:nvSpPr>
          <p:cNvPr id="44046" name="Text Box 14"/>
          <p:cNvSpPr txBox="1">
            <a:spLocks noChangeArrowheads="1"/>
          </p:cNvSpPr>
          <p:nvPr/>
        </p:nvSpPr>
        <p:spPr bwMode="auto">
          <a:xfrm>
            <a:off x="188913" y="1052512"/>
            <a:ext cx="6480175" cy="3954929"/>
          </a:xfrm>
          <a:prstGeom prst="rect">
            <a:avLst/>
          </a:prstGeom>
          <a:noFill/>
          <a:ln w="9525">
            <a:noFill/>
            <a:miter lim="800000"/>
            <a:headEnd/>
            <a:tailEnd/>
          </a:ln>
          <a:effectLst/>
        </p:spPr>
        <p:txBody>
          <a:bodyPr wrap="square">
            <a:spAutoFit/>
          </a:bodyPr>
          <a:lstStyle/>
          <a:p>
            <a:pPr defTabSz="914400">
              <a:buFont typeface="Wingdings" pitchFamily="2" charset="2"/>
              <a:buChar char="n"/>
            </a:pPr>
            <a:r>
              <a:rPr lang="ja-JP" altLang="en-US" sz="1050" dirty="0">
                <a:latin typeface="Meiryo UI" pitchFamily="50" charset="-128"/>
                <a:ea typeface="Meiryo UI" pitchFamily="50" charset="-128"/>
                <a:cs typeface="Meiryo UI" pitchFamily="50" charset="-128"/>
              </a:rPr>
              <a:t>出展条件　　　  ： ●売上歩率（マージン）なし</a:t>
            </a:r>
            <a:endParaRPr lang="en-US" altLang="ja-JP" sz="1050" dirty="0">
              <a:latin typeface="Meiryo UI" pitchFamily="50" charset="-128"/>
              <a:ea typeface="Meiryo UI" pitchFamily="50" charset="-128"/>
              <a:cs typeface="Meiryo UI" pitchFamily="50" charset="-128"/>
            </a:endParaRPr>
          </a:p>
          <a:p>
            <a:pPr defTabSz="914400">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●各種企画案件（広告等）についての協力を依頼させて頂く場合がございます。</a:t>
            </a:r>
            <a:endParaRPr lang="en-US" altLang="ja-JP" sz="1050" dirty="0">
              <a:latin typeface="Meiryo UI" pitchFamily="50" charset="-128"/>
              <a:ea typeface="Meiryo UI" pitchFamily="50" charset="-128"/>
              <a:cs typeface="Meiryo UI" pitchFamily="50" charset="-128"/>
            </a:endParaRPr>
          </a:p>
          <a:p>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●事前、事後、追跡アンケートのご提出をお願いいたします。　　　　　　　　　　　　　　</a:t>
            </a:r>
          </a:p>
          <a:p>
            <a:pPr defTabSz="914400">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defTabSz="914400">
              <a:buFont typeface="Wingdings" pitchFamily="2" charset="2"/>
              <a:buChar char="n"/>
            </a:pPr>
            <a:r>
              <a:rPr lang="ja-JP" altLang="en-US" sz="1050" dirty="0">
                <a:latin typeface="Meiryo UI" pitchFamily="50" charset="-128"/>
                <a:ea typeface="Meiryo UI" pitchFamily="50" charset="-128"/>
                <a:cs typeface="Meiryo UI" pitchFamily="50" charset="-128"/>
              </a:rPr>
              <a:t>出展社負担　 　：　● 出展に係る交通費・宿泊費・食事代・商品運搬費・販売スタッフ代及び基本設備以外の</a:t>
            </a:r>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備品は出展社負担となります。</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詳細は申込時の出展規約を参照</a:t>
            </a:r>
          </a:p>
          <a:p>
            <a:pPr defTabSz="914400">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defTabSz="914400">
              <a:buFont typeface="Wingdings" pitchFamily="2" charset="2"/>
              <a:buChar char="n"/>
            </a:pPr>
            <a:r>
              <a:rPr lang="ja-JP" altLang="en-US" sz="1050" dirty="0">
                <a:latin typeface="Meiryo UI" pitchFamily="50" charset="-128"/>
                <a:ea typeface="Meiryo UI" pitchFamily="50" charset="-128"/>
                <a:cs typeface="Meiryo UI" pitchFamily="50" charset="-128"/>
              </a:rPr>
              <a:t>出展社の決定　：　● 調整の上、出展の可否をご案内いたします。</a:t>
            </a:r>
          </a:p>
          <a:p>
            <a:pPr defTabSz="914400"/>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出展調整の上、出展不可になる場合もございますので予めご了承お願いします。</a:t>
            </a:r>
            <a:endParaRPr lang="en-US" altLang="ja-JP" sz="1050" dirty="0">
              <a:latin typeface="Meiryo UI" pitchFamily="50" charset="-128"/>
              <a:ea typeface="Meiryo UI" pitchFamily="50" charset="-128"/>
              <a:cs typeface="Meiryo UI" pitchFamily="50" charset="-128"/>
            </a:endParaRPr>
          </a:p>
          <a:p>
            <a:pPr defTabSz="914400">
              <a:buFont typeface="Wingdings" pitchFamily="2" charset="2"/>
              <a:buChar char="n"/>
            </a:pPr>
            <a:endParaRPr lang="en-US" altLang="ja-JP" sz="1050" dirty="0">
              <a:latin typeface="Meiryo UI" pitchFamily="50" charset="-128"/>
              <a:ea typeface="Meiryo UI" pitchFamily="50" charset="-128"/>
              <a:cs typeface="Meiryo UI" pitchFamily="50" charset="-128"/>
            </a:endParaRPr>
          </a:p>
          <a:p>
            <a:pPr defTabSz="914400">
              <a:buFont typeface="Wingdings" pitchFamily="2" charset="2"/>
              <a:buChar char="n"/>
            </a:pPr>
            <a:r>
              <a:rPr lang="ja-JP" altLang="en-US" sz="1050" dirty="0">
                <a:latin typeface="Meiryo UI" pitchFamily="50" charset="-128"/>
                <a:ea typeface="Meiryo UI" pitchFamily="50" charset="-128"/>
                <a:cs typeface="Meiryo UI" pitchFamily="50" charset="-128"/>
              </a:rPr>
              <a:t>注意事項　　　　：　● 商品の販売については出展社の責任で行ってください。</a:t>
            </a:r>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事務局では一切の責任を負いません。</a:t>
            </a:r>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（ブース内に出展社の店舗名、所在を確認できるものをご用意ください）</a:t>
            </a:r>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a:t>
            </a:r>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●ガス、炭等の使用はできません。（加熱調理の熱供給は電気にてお願いします）</a:t>
            </a:r>
            <a:endParaRPr lang="en-US" altLang="ja-JP" sz="1050" dirty="0">
              <a:latin typeface="Meiryo UI" pitchFamily="50" charset="-128"/>
              <a:ea typeface="Meiryo UI" pitchFamily="50" charset="-128"/>
              <a:cs typeface="Meiryo UI" pitchFamily="50" charset="-128"/>
            </a:endParaRPr>
          </a:p>
          <a:p>
            <a:pPr defTabSz="914400"/>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 出展申込書に記載された出展予定品以外の物品の展示・販売はできません。</a:t>
            </a:r>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万一これに違反し、会場内で展示・販売をされた場合は撤去して頂きます。</a:t>
            </a:r>
            <a:endParaRPr lang="en-US" altLang="ja-JP" sz="1050" dirty="0">
              <a:latin typeface="Meiryo UI" pitchFamily="50" charset="-128"/>
              <a:ea typeface="Meiryo UI" pitchFamily="50" charset="-128"/>
              <a:cs typeface="Meiryo UI" pitchFamily="50" charset="-128"/>
            </a:endParaRPr>
          </a:p>
          <a:p>
            <a:pPr defTabSz="914400"/>
            <a:endParaRPr lang="en-US" altLang="ja-JP" sz="1050" dirty="0">
              <a:latin typeface="Meiryo UI" pitchFamily="50" charset="-128"/>
              <a:ea typeface="Meiryo UI" pitchFamily="50" charset="-128"/>
              <a:cs typeface="Meiryo UI" pitchFamily="50" charset="-128"/>
            </a:endParaRPr>
          </a:p>
          <a:p>
            <a:pPr defTabSz="914400"/>
            <a:r>
              <a:rPr lang="ja-JP" altLang="en-US" sz="105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●試飲・試食は不可となります</a:t>
            </a:r>
          </a:p>
          <a:p>
            <a:pPr defTabSz="914400"/>
            <a:endParaRPr lang="en-US" altLang="ja-JP" sz="1000" dirty="0">
              <a:latin typeface="Meiryo UI" pitchFamily="50" charset="-128"/>
              <a:ea typeface="Meiryo UI" pitchFamily="50" charset="-128"/>
              <a:cs typeface="Meiryo UI" pitchFamily="50" charset="-128"/>
            </a:endParaRPr>
          </a:p>
          <a:p>
            <a:pPr defTabSz="914400"/>
            <a:endParaRPr lang="ja-JP" altLang="en-US" sz="1000" dirty="0">
              <a:latin typeface="Meiryo UI" pitchFamily="50" charset="-128"/>
              <a:ea typeface="Meiryo UI" pitchFamily="50" charset="-128"/>
              <a:cs typeface="Meiryo UI" pitchFamily="50" charset="-128"/>
            </a:endParaRPr>
          </a:p>
        </p:txBody>
      </p:sp>
      <p:sp>
        <p:nvSpPr>
          <p:cNvPr id="29" name="正方形/長方形 28"/>
          <p:cNvSpPr>
            <a:spLocks noChangeArrowheads="1"/>
          </p:cNvSpPr>
          <p:nvPr/>
        </p:nvSpPr>
        <p:spPr bwMode="auto">
          <a:xfrm>
            <a:off x="0" y="438150"/>
            <a:ext cx="6858000" cy="427038"/>
          </a:xfrm>
          <a:prstGeom prst="rect">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pPr algn="r"/>
            <a:r>
              <a:rPr lang="ja-JP" altLang="en-US" sz="2200" b="1" dirty="0">
                <a:solidFill>
                  <a:srgbClr val="FFFFFF"/>
                </a:solidFill>
                <a:latin typeface="Meiryo UI" pitchFamily="50" charset="-128"/>
                <a:ea typeface="Meiryo UI" pitchFamily="50" charset="-128"/>
                <a:cs typeface="Meiryo UI" pitchFamily="50" charset="-128"/>
              </a:rPr>
              <a:t>募集案内</a:t>
            </a:r>
          </a:p>
        </p:txBody>
      </p:sp>
      <p:sp>
        <p:nvSpPr>
          <p:cNvPr id="44050" name="Text Box 18"/>
          <p:cNvSpPr txBox="1">
            <a:spLocks noChangeArrowheads="1"/>
          </p:cNvSpPr>
          <p:nvPr/>
        </p:nvSpPr>
        <p:spPr bwMode="auto">
          <a:xfrm>
            <a:off x="188640" y="5457056"/>
            <a:ext cx="1330814" cy="253916"/>
          </a:xfrm>
          <a:prstGeom prst="rect">
            <a:avLst/>
          </a:prstGeom>
          <a:noFill/>
          <a:ln w="9525">
            <a:noFill/>
            <a:miter lim="800000"/>
            <a:headEnd/>
            <a:tailEnd/>
          </a:ln>
          <a:effectLst/>
        </p:spPr>
        <p:txBody>
          <a:bodyPr wrap="none">
            <a:spAutoFit/>
          </a:bodyPr>
          <a:lstStyle/>
          <a:p>
            <a:pPr defTabSz="914400"/>
            <a:r>
              <a:rPr lang="ja-JP" altLang="en-US" sz="100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スケジュール</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予定</a:t>
            </a:r>
            <a:r>
              <a:rPr lang="en-US" altLang="ja-JP" sz="1050" dirty="0">
                <a:latin typeface="Meiryo UI" pitchFamily="50" charset="-128"/>
                <a:ea typeface="Meiryo UI" pitchFamily="50" charset="-128"/>
                <a:cs typeface="Meiryo UI" pitchFamily="50" charset="-128"/>
              </a:rPr>
              <a:t>)</a:t>
            </a:r>
            <a:endParaRPr lang="ja-JP" altLang="en-US" sz="1050" dirty="0">
              <a:latin typeface="Meiryo UI"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276035041"/>
              </p:ext>
            </p:extLst>
          </p:nvPr>
        </p:nvGraphicFramePr>
        <p:xfrm>
          <a:off x="329450" y="5945304"/>
          <a:ext cx="6192749" cy="1432560"/>
        </p:xfrm>
        <a:graphic>
          <a:graphicData uri="http://schemas.openxmlformats.org/drawingml/2006/table">
            <a:tbl>
              <a:tblPr firstRow="1" bandRow="1">
                <a:tableStyleId>{5C22544A-7EE6-4342-B048-85BDC9FD1C3A}</a:tableStyleId>
              </a:tblPr>
              <a:tblGrid>
                <a:gridCol w="1728252">
                  <a:extLst>
                    <a:ext uri="{9D8B030D-6E8A-4147-A177-3AD203B41FA5}">
                      <a16:colId xmlns:a16="http://schemas.microsoft.com/office/drawing/2014/main" val="20000"/>
                    </a:ext>
                  </a:extLst>
                </a:gridCol>
                <a:gridCol w="1164094">
                  <a:extLst>
                    <a:ext uri="{9D8B030D-6E8A-4147-A177-3AD203B41FA5}">
                      <a16:colId xmlns:a16="http://schemas.microsoft.com/office/drawing/2014/main" val="20001"/>
                    </a:ext>
                  </a:extLst>
                </a:gridCol>
                <a:gridCol w="1446173">
                  <a:extLst>
                    <a:ext uri="{9D8B030D-6E8A-4147-A177-3AD203B41FA5}">
                      <a16:colId xmlns:a16="http://schemas.microsoft.com/office/drawing/2014/main" val="20002"/>
                    </a:ext>
                  </a:extLst>
                </a:gridCol>
                <a:gridCol w="1854230">
                  <a:extLst>
                    <a:ext uri="{9D8B030D-6E8A-4147-A177-3AD203B41FA5}">
                      <a16:colId xmlns:a16="http://schemas.microsoft.com/office/drawing/2014/main" val="20003"/>
                    </a:ext>
                  </a:extLst>
                </a:gridCol>
              </a:tblGrid>
              <a:tr h="237037">
                <a:tc>
                  <a:txBody>
                    <a:bodyPr/>
                    <a:lstStyle/>
                    <a:p>
                      <a:pPr algn="ctr"/>
                      <a:r>
                        <a:rPr kumimoji="1" lang="en-US" altLang="ja-JP" sz="1100" dirty="0">
                          <a:latin typeface="Meiryo UI" pitchFamily="50" charset="-128"/>
                          <a:ea typeface="Meiryo UI" pitchFamily="50" charset="-128"/>
                          <a:cs typeface="Meiryo UI" pitchFamily="50" charset="-128"/>
                        </a:rPr>
                        <a:t>9</a:t>
                      </a:r>
                      <a:r>
                        <a:rPr kumimoji="1" lang="ja-JP" altLang="en-US" sz="1100" dirty="0">
                          <a:latin typeface="Meiryo UI" pitchFamily="50" charset="-128"/>
                          <a:ea typeface="Meiryo UI" pitchFamily="50" charset="-128"/>
                          <a:cs typeface="Meiryo UI" pitchFamily="50" charset="-128"/>
                        </a:rPr>
                        <a:t>月</a:t>
                      </a:r>
                      <a:r>
                        <a:rPr kumimoji="1" lang="en-US" altLang="ja-JP" sz="1100" dirty="0">
                          <a:latin typeface="Meiryo UI" pitchFamily="50" charset="-128"/>
                          <a:ea typeface="Meiryo UI" pitchFamily="50" charset="-128"/>
                          <a:cs typeface="Meiryo UI" pitchFamily="50" charset="-128"/>
                        </a:rPr>
                        <a:t>9</a:t>
                      </a:r>
                      <a:r>
                        <a:rPr kumimoji="1" lang="ja-JP" altLang="en-US" sz="1100" dirty="0">
                          <a:latin typeface="Meiryo UI" pitchFamily="50" charset="-128"/>
                          <a:ea typeface="Meiryo UI" pitchFamily="50" charset="-128"/>
                          <a:cs typeface="Meiryo UI" pitchFamily="50" charset="-128"/>
                        </a:rPr>
                        <a:t>日</a:t>
                      </a:r>
                      <a:r>
                        <a:rPr kumimoji="1" lang="en-US" altLang="ja-JP" sz="1100" dirty="0">
                          <a:latin typeface="Meiryo UI" pitchFamily="50" charset="-128"/>
                          <a:ea typeface="Meiryo UI" pitchFamily="50" charset="-128"/>
                          <a:cs typeface="Meiryo UI" pitchFamily="50" charset="-128"/>
                        </a:rPr>
                        <a:t>(</a:t>
                      </a:r>
                      <a:r>
                        <a:rPr kumimoji="1" lang="ja-JP" altLang="en-US" sz="1100" dirty="0">
                          <a:latin typeface="Meiryo UI" pitchFamily="50" charset="-128"/>
                          <a:ea typeface="Meiryo UI" pitchFamily="50" charset="-128"/>
                          <a:cs typeface="Meiryo UI" pitchFamily="50" charset="-128"/>
                        </a:rPr>
                        <a:t>水</a:t>
                      </a:r>
                      <a:r>
                        <a:rPr kumimoji="1" lang="en-US" altLang="ja-JP" sz="1100" dirty="0">
                          <a:latin typeface="Meiryo UI" pitchFamily="50" charset="-128"/>
                          <a:ea typeface="Meiryo UI" pitchFamily="50" charset="-128"/>
                          <a:cs typeface="Meiryo UI" pitchFamily="50" charset="-128"/>
                        </a:rPr>
                        <a:t>)15:00</a:t>
                      </a:r>
                      <a:endParaRPr kumimoji="1" lang="ja-JP" altLang="en-US" sz="1100" dirty="0">
                        <a:latin typeface="Meiryo UI" pitchFamily="50" charset="-128"/>
                        <a:ea typeface="Meiryo UI" pitchFamily="50" charset="-128"/>
                        <a:cs typeface="Meiryo UI" pitchFamily="50" charset="-128"/>
                      </a:endParaRPr>
                    </a:p>
                  </a:txBody>
                  <a:tcPr/>
                </a:tc>
                <a:tc>
                  <a:txBody>
                    <a:bodyPr/>
                    <a:lstStyle/>
                    <a:p>
                      <a:pPr algn="ctr"/>
                      <a:r>
                        <a:rPr kumimoji="1" lang="en-US" altLang="ja-JP" sz="1100" dirty="0">
                          <a:latin typeface="Meiryo UI" pitchFamily="50" charset="-128"/>
                          <a:ea typeface="Meiryo UI" pitchFamily="50" charset="-128"/>
                          <a:cs typeface="Meiryo UI" pitchFamily="50" charset="-128"/>
                        </a:rPr>
                        <a:t>9</a:t>
                      </a:r>
                      <a:r>
                        <a:rPr kumimoji="1" lang="ja-JP" altLang="en-US" sz="1100" dirty="0">
                          <a:latin typeface="Meiryo UI" pitchFamily="50" charset="-128"/>
                          <a:ea typeface="Meiryo UI" pitchFamily="50" charset="-128"/>
                          <a:cs typeface="Meiryo UI" pitchFamily="50" charset="-128"/>
                        </a:rPr>
                        <a:t>月中旬～下旬</a:t>
                      </a:r>
                    </a:p>
                  </a:txBody>
                  <a:tcPr/>
                </a:tc>
                <a:tc>
                  <a:txBody>
                    <a:bodyPr/>
                    <a:lstStyle/>
                    <a:p>
                      <a:pPr marL="0" marR="0" lvl="0" indent="0" algn="ctr" defTabSz="957816" rtl="0" eaLnBrk="1" fontAlgn="auto" latinLnBrk="0" hangingPunct="1">
                        <a:lnSpc>
                          <a:spcPct val="100000"/>
                        </a:lnSpc>
                        <a:spcBef>
                          <a:spcPts val="0"/>
                        </a:spcBef>
                        <a:spcAft>
                          <a:spcPts val="0"/>
                        </a:spcAft>
                        <a:buClrTx/>
                        <a:buSzTx/>
                        <a:buFontTx/>
                        <a:buNone/>
                        <a:tabLst/>
                        <a:defRPr/>
                      </a:pPr>
                      <a:r>
                        <a:rPr kumimoji="1" lang="en-US" altLang="ja-JP" sz="1100" dirty="0">
                          <a:latin typeface="Meiryo UI" pitchFamily="50" charset="-128"/>
                          <a:ea typeface="Meiryo UI" pitchFamily="50" charset="-128"/>
                          <a:cs typeface="Meiryo UI" pitchFamily="50" charset="-128"/>
                        </a:rPr>
                        <a:t>9</a:t>
                      </a:r>
                      <a:r>
                        <a:rPr kumimoji="1" lang="ja-JP" altLang="en-US" sz="1100" dirty="0">
                          <a:latin typeface="Meiryo UI" pitchFamily="50" charset="-128"/>
                          <a:ea typeface="Meiryo UI" pitchFamily="50" charset="-128"/>
                          <a:cs typeface="Meiryo UI" pitchFamily="50" charset="-128"/>
                        </a:rPr>
                        <a:t>月下旬～</a:t>
                      </a:r>
                    </a:p>
                    <a:p>
                      <a:pPr algn="ctr"/>
                      <a:r>
                        <a:rPr kumimoji="1" lang="en-US" altLang="ja-JP" sz="1100" dirty="0">
                          <a:latin typeface="Meiryo UI" pitchFamily="50" charset="-128"/>
                          <a:ea typeface="Meiryo UI" pitchFamily="50" charset="-128"/>
                          <a:cs typeface="Meiryo UI" pitchFamily="50" charset="-128"/>
                        </a:rPr>
                        <a:t>10</a:t>
                      </a:r>
                      <a:r>
                        <a:rPr kumimoji="1" lang="ja-JP" altLang="en-US" sz="1100" dirty="0">
                          <a:latin typeface="Meiryo UI" pitchFamily="50" charset="-128"/>
                          <a:ea typeface="Meiryo UI" pitchFamily="50" charset="-128"/>
                          <a:cs typeface="Meiryo UI" pitchFamily="50" charset="-128"/>
                        </a:rPr>
                        <a:t>月上旬</a:t>
                      </a:r>
                    </a:p>
                  </a:txBody>
                  <a:tcPr/>
                </a:tc>
                <a:tc>
                  <a:txBody>
                    <a:bodyPr/>
                    <a:lstStyle/>
                    <a:p>
                      <a:pPr algn="ctr"/>
                      <a:r>
                        <a:rPr kumimoji="1" lang="en-US" altLang="ja-JP" sz="1100" dirty="0">
                          <a:latin typeface="Meiryo UI" pitchFamily="50" charset="-128"/>
                          <a:ea typeface="Meiryo UI" pitchFamily="50" charset="-128"/>
                          <a:cs typeface="Meiryo UI" pitchFamily="50" charset="-128"/>
                        </a:rPr>
                        <a:t>11</a:t>
                      </a:r>
                      <a:r>
                        <a:rPr kumimoji="1" lang="ja-JP" altLang="en-US" sz="1100" dirty="0">
                          <a:latin typeface="Meiryo UI" pitchFamily="50" charset="-128"/>
                          <a:ea typeface="Meiryo UI" pitchFamily="50" charset="-128"/>
                          <a:cs typeface="Meiryo UI" pitchFamily="50" charset="-128"/>
                        </a:rPr>
                        <a:t>月</a:t>
                      </a:r>
                      <a:r>
                        <a:rPr kumimoji="1" lang="en-US" altLang="ja-JP" sz="1100" dirty="0">
                          <a:latin typeface="Meiryo UI" pitchFamily="50" charset="-128"/>
                          <a:ea typeface="Meiryo UI" pitchFamily="50" charset="-128"/>
                          <a:cs typeface="Meiryo UI" pitchFamily="50" charset="-128"/>
                        </a:rPr>
                        <a:t>21</a:t>
                      </a:r>
                      <a:r>
                        <a:rPr kumimoji="1" lang="ja-JP" altLang="en-US" sz="1100" dirty="0">
                          <a:latin typeface="Meiryo UI" pitchFamily="50" charset="-128"/>
                          <a:ea typeface="Meiryo UI" pitchFamily="50" charset="-128"/>
                          <a:cs typeface="Meiryo UI" pitchFamily="50" charset="-128"/>
                        </a:rPr>
                        <a:t>日～</a:t>
                      </a:r>
                      <a:r>
                        <a:rPr kumimoji="1" lang="en-US" altLang="ja-JP" sz="1100" dirty="0">
                          <a:latin typeface="Meiryo UI" pitchFamily="50" charset="-128"/>
                          <a:ea typeface="Meiryo UI" pitchFamily="50" charset="-128"/>
                          <a:cs typeface="Meiryo UI" pitchFamily="50" charset="-128"/>
                        </a:rPr>
                        <a:t>22</a:t>
                      </a:r>
                      <a:r>
                        <a:rPr kumimoji="1" lang="ja-JP" altLang="en-US" sz="1100" dirty="0">
                          <a:latin typeface="Meiryo UI" pitchFamily="50" charset="-128"/>
                          <a:ea typeface="Meiryo UI" pitchFamily="50" charset="-128"/>
                          <a:cs typeface="Meiryo UI" pitchFamily="50" charset="-128"/>
                        </a:rPr>
                        <a:t>日</a:t>
                      </a:r>
                    </a:p>
                  </a:txBody>
                  <a:tcPr/>
                </a:tc>
                <a:extLst>
                  <a:ext uri="{0D108BD9-81ED-4DB2-BD59-A6C34878D82A}">
                    <a16:rowId xmlns:a16="http://schemas.microsoft.com/office/drawing/2014/main" val="10000"/>
                  </a:ext>
                </a:extLst>
              </a:tr>
              <a:tr h="899115">
                <a:tc>
                  <a:txBody>
                    <a:bodyPr/>
                    <a:lstStyle/>
                    <a:p>
                      <a:pPr algn="ctr"/>
                      <a:endParaRPr kumimoji="1" lang="en-US" altLang="ja-JP" sz="1000" dirty="0">
                        <a:latin typeface="Meiryo UI" pitchFamily="50" charset="-128"/>
                        <a:ea typeface="Meiryo UI" pitchFamily="50" charset="-128"/>
                        <a:cs typeface="Meiryo UI" pitchFamily="50" charset="-128"/>
                      </a:endParaRPr>
                    </a:p>
                    <a:p>
                      <a:pPr algn="ctr"/>
                      <a:endParaRPr kumimoji="1" lang="en-US" altLang="ja-JP" sz="1000" dirty="0">
                        <a:latin typeface="Meiryo UI" pitchFamily="50" charset="-128"/>
                        <a:ea typeface="Meiryo UI" pitchFamily="50" charset="-128"/>
                        <a:cs typeface="Meiryo UI" pitchFamily="50" charset="-128"/>
                      </a:endParaRPr>
                    </a:p>
                    <a:p>
                      <a:pPr algn="ctr"/>
                      <a:r>
                        <a:rPr kumimoji="1" lang="ja-JP" altLang="en-US" sz="1000" dirty="0">
                          <a:latin typeface="Meiryo UI" pitchFamily="50" charset="-128"/>
                          <a:ea typeface="Meiryo UI" pitchFamily="50" charset="-128"/>
                          <a:cs typeface="Meiryo UI" pitchFamily="50" charset="-128"/>
                        </a:rPr>
                        <a:t>出展申込み</a:t>
                      </a:r>
                      <a:endParaRPr kumimoji="1" lang="en-US" altLang="ja-JP" sz="1000" dirty="0">
                        <a:latin typeface="Meiryo UI" pitchFamily="50" charset="-128"/>
                        <a:ea typeface="Meiryo UI" pitchFamily="50" charset="-128"/>
                        <a:cs typeface="Meiryo UI" pitchFamily="50" charset="-128"/>
                      </a:endParaRPr>
                    </a:p>
                    <a:p>
                      <a:pPr algn="ctr"/>
                      <a:r>
                        <a:rPr kumimoji="1" lang="ja-JP" altLang="en-US" sz="1000" dirty="0">
                          <a:latin typeface="Meiryo UI" pitchFamily="50" charset="-128"/>
                          <a:ea typeface="Meiryo UI" pitchFamily="50" charset="-128"/>
                          <a:cs typeface="Meiryo UI" pitchFamily="50" charset="-128"/>
                        </a:rPr>
                        <a:t>〆切り</a:t>
                      </a:r>
                    </a:p>
                  </a:txBody>
                  <a:tcPr/>
                </a:tc>
                <a:tc>
                  <a:txBody>
                    <a:bodyPr/>
                    <a:lstStyle/>
                    <a:p>
                      <a:pPr algn="ctr"/>
                      <a:endParaRPr kumimoji="1" lang="en-US" altLang="ja-JP" sz="1000" dirty="0">
                        <a:latin typeface="Meiryo UI" pitchFamily="50" charset="-128"/>
                        <a:ea typeface="Meiryo UI" pitchFamily="50" charset="-128"/>
                        <a:cs typeface="Meiryo UI" pitchFamily="50" charset="-128"/>
                      </a:endParaRPr>
                    </a:p>
                    <a:p>
                      <a:pPr algn="ctr"/>
                      <a:endParaRPr kumimoji="1" lang="en-US" altLang="ja-JP" sz="1000" dirty="0">
                        <a:latin typeface="Meiryo UI" pitchFamily="50" charset="-128"/>
                        <a:ea typeface="Meiryo UI" pitchFamily="50" charset="-128"/>
                        <a:cs typeface="Meiryo UI" pitchFamily="50" charset="-128"/>
                      </a:endParaRPr>
                    </a:p>
                    <a:p>
                      <a:pPr algn="ctr"/>
                      <a:r>
                        <a:rPr kumimoji="1" lang="ja-JP" altLang="en-US" sz="1000" dirty="0">
                          <a:latin typeface="Meiryo UI" pitchFamily="50" charset="-128"/>
                          <a:ea typeface="Meiryo UI" pitchFamily="50" charset="-128"/>
                          <a:cs typeface="Meiryo UI" pitchFamily="50" charset="-128"/>
                        </a:rPr>
                        <a:t>出展社決定通知</a:t>
                      </a:r>
                      <a:endParaRPr kumimoji="1" lang="en-US" altLang="ja-JP" sz="1000" dirty="0">
                        <a:latin typeface="Meiryo UI" pitchFamily="50" charset="-128"/>
                        <a:ea typeface="Meiryo UI" pitchFamily="50" charset="-128"/>
                        <a:cs typeface="Meiryo UI" pitchFamily="50" charset="-128"/>
                      </a:endParaRPr>
                    </a:p>
                  </a:txBody>
                  <a:tcPr/>
                </a:tc>
                <a:tc>
                  <a:txBody>
                    <a:bodyPr/>
                    <a:lstStyle/>
                    <a:p>
                      <a:pPr algn="l"/>
                      <a:endParaRPr kumimoji="1" lang="en-US" altLang="ja-JP" sz="1000" dirty="0">
                        <a:latin typeface="Meiryo UI" pitchFamily="50" charset="-128"/>
                        <a:ea typeface="Meiryo UI" pitchFamily="50" charset="-128"/>
                        <a:cs typeface="Meiryo UI" pitchFamily="50" charset="-128"/>
                      </a:endParaRPr>
                    </a:p>
                    <a:p>
                      <a:pPr algn="l"/>
                      <a:endParaRPr kumimoji="1" lang="en-US" altLang="ja-JP" sz="1000" dirty="0">
                        <a:latin typeface="Meiryo UI" pitchFamily="50" charset="-128"/>
                        <a:ea typeface="Meiryo UI" pitchFamily="50" charset="-128"/>
                        <a:cs typeface="Meiryo UI" pitchFamily="50" charset="-128"/>
                      </a:endParaRPr>
                    </a:p>
                    <a:p>
                      <a:pPr algn="l"/>
                      <a:r>
                        <a:rPr kumimoji="1" lang="ja-JP" altLang="en-US" sz="1000" dirty="0">
                          <a:latin typeface="Meiryo UI" pitchFamily="50" charset="-128"/>
                          <a:ea typeface="Meiryo UI" pitchFamily="50" charset="-128"/>
                          <a:cs typeface="Meiryo UI" pitchFamily="50" charset="-128"/>
                        </a:rPr>
                        <a:t>      各種提出書類</a:t>
                      </a:r>
                      <a:endParaRPr kumimoji="1" lang="en-US" altLang="ja-JP" sz="1000" dirty="0">
                        <a:latin typeface="Meiryo UI" pitchFamily="50" charset="-128"/>
                        <a:ea typeface="Meiryo UI" pitchFamily="50" charset="-128"/>
                        <a:cs typeface="Meiryo UI" pitchFamily="50" charset="-128"/>
                      </a:endParaRPr>
                    </a:p>
                    <a:p>
                      <a:pPr algn="l"/>
                      <a:r>
                        <a:rPr kumimoji="1" lang="ja-JP" altLang="en-US" sz="1000" dirty="0">
                          <a:latin typeface="Meiryo UI" pitchFamily="50" charset="-128"/>
                          <a:ea typeface="Meiryo UI" pitchFamily="50" charset="-128"/>
                          <a:cs typeface="Meiryo UI" pitchFamily="50" charset="-128"/>
                        </a:rPr>
                        <a:t>　　   〆切り</a:t>
                      </a:r>
                      <a:r>
                        <a:rPr kumimoji="1" lang="ja-JP" altLang="en-US" sz="800" dirty="0">
                          <a:latin typeface="Meiryo UI" pitchFamily="50" charset="-128"/>
                          <a:ea typeface="Meiryo UI" pitchFamily="50" charset="-128"/>
                          <a:cs typeface="Meiryo UI" pitchFamily="50" charset="-128"/>
                        </a:rPr>
                        <a:t>　　　　　</a:t>
                      </a:r>
                      <a:endParaRPr kumimoji="1" lang="en-US" altLang="ja-JP" sz="800" dirty="0">
                        <a:latin typeface="Meiryo UI" pitchFamily="50" charset="-128"/>
                        <a:ea typeface="Meiryo UI" pitchFamily="50" charset="-128"/>
                        <a:cs typeface="Meiryo UI" pitchFamily="50" charset="-128"/>
                      </a:endParaRPr>
                    </a:p>
                  </a:txBody>
                  <a:tcPr/>
                </a:tc>
                <a:tc>
                  <a:txBody>
                    <a:bodyPr/>
                    <a:lstStyle/>
                    <a:p>
                      <a:pPr algn="l"/>
                      <a:r>
                        <a:rPr kumimoji="1" lang="ja-JP" altLang="en-US" sz="1000" dirty="0">
                          <a:latin typeface="Meiryo UI" pitchFamily="50" charset="-128"/>
                          <a:ea typeface="Meiryo UI" pitchFamily="50" charset="-128"/>
                          <a:cs typeface="Meiryo UI" pitchFamily="50" charset="-128"/>
                        </a:rPr>
                        <a:t>★</a:t>
                      </a:r>
                      <a:r>
                        <a:rPr kumimoji="1" lang="en-US" altLang="ja-JP" sz="1000" dirty="0">
                          <a:latin typeface="Meiryo UI" pitchFamily="50" charset="-128"/>
                          <a:ea typeface="Meiryo UI" pitchFamily="50" charset="-128"/>
                          <a:cs typeface="Meiryo UI" pitchFamily="50" charset="-128"/>
                        </a:rPr>
                        <a:t>11</a:t>
                      </a:r>
                      <a:r>
                        <a:rPr kumimoji="1" lang="ja-JP" altLang="en-US" sz="1000" dirty="0">
                          <a:latin typeface="Meiryo UI" pitchFamily="50" charset="-128"/>
                          <a:ea typeface="Meiryo UI" pitchFamily="50" charset="-128"/>
                          <a:cs typeface="Meiryo UI" pitchFamily="50" charset="-128"/>
                        </a:rPr>
                        <a:t>月</a:t>
                      </a:r>
                      <a:r>
                        <a:rPr kumimoji="1" lang="en-US" altLang="ja-JP" sz="1000" dirty="0">
                          <a:latin typeface="Meiryo UI" pitchFamily="50" charset="-128"/>
                          <a:ea typeface="Meiryo UI" pitchFamily="50" charset="-128"/>
                          <a:cs typeface="Meiryo UI" pitchFamily="50" charset="-128"/>
                        </a:rPr>
                        <a:t>19</a:t>
                      </a:r>
                      <a:r>
                        <a:rPr kumimoji="1" lang="ja-JP" altLang="en-US" sz="1000" dirty="0">
                          <a:latin typeface="Meiryo UI" pitchFamily="50" charset="-128"/>
                          <a:ea typeface="Meiryo UI" pitchFamily="50" charset="-128"/>
                          <a:cs typeface="Meiryo UI" pitchFamily="50" charset="-128"/>
                        </a:rPr>
                        <a:t>日～</a:t>
                      </a:r>
                      <a:r>
                        <a:rPr kumimoji="1" lang="en-US" altLang="ja-JP" sz="1000" dirty="0">
                          <a:latin typeface="Meiryo UI" pitchFamily="50" charset="-128"/>
                          <a:ea typeface="Meiryo UI" pitchFamily="50" charset="-128"/>
                          <a:cs typeface="Meiryo UI" pitchFamily="50" charset="-128"/>
                        </a:rPr>
                        <a:t>20</a:t>
                      </a:r>
                      <a:r>
                        <a:rPr kumimoji="1" lang="ja-JP" altLang="en-US" sz="1000" dirty="0">
                          <a:latin typeface="Meiryo UI" pitchFamily="50" charset="-128"/>
                          <a:ea typeface="Meiryo UI" pitchFamily="50" charset="-128"/>
                          <a:cs typeface="Meiryo UI" pitchFamily="50" charset="-128"/>
                        </a:rPr>
                        <a:t>日</a:t>
                      </a:r>
                      <a:endParaRPr kumimoji="1" lang="en-US" altLang="ja-JP" sz="1000" dirty="0">
                        <a:latin typeface="Meiryo UI" pitchFamily="50" charset="-128"/>
                        <a:ea typeface="Meiryo UI" pitchFamily="50" charset="-128"/>
                        <a:cs typeface="Meiryo UI" pitchFamily="50" charset="-128"/>
                      </a:endParaRPr>
                    </a:p>
                    <a:p>
                      <a:pPr algn="l"/>
                      <a:r>
                        <a:rPr kumimoji="1" lang="ja-JP" altLang="en-US" sz="1000" dirty="0">
                          <a:latin typeface="Meiryo UI" pitchFamily="50" charset="-128"/>
                          <a:ea typeface="Meiryo UI" pitchFamily="50" charset="-128"/>
                          <a:cs typeface="Meiryo UI" pitchFamily="50" charset="-128"/>
                        </a:rPr>
                        <a:t>　　搬入・展示準備</a:t>
                      </a:r>
                      <a:endParaRPr kumimoji="1" lang="en-US" altLang="ja-JP" sz="1000" dirty="0">
                        <a:latin typeface="Meiryo UI" pitchFamily="50" charset="-128"/>
                        <a:ea typeface="Meiryo UI" pitchFamily="50" charset="-128"/>
                        <a:cs typeface="Meiryo UI" pitchFamily="50" charset="-128"/>
                      </a:endParaRPr>
                    </a:p>
                    <a:p>
                      <a:pPr algn="l"/>
                      <a:r>
                        <a:rPr kumimoji="1" lang="ja-JP" altLang="en-US" sz="1000" dirty="0">
                          <a:latin typeface="Meiryo UI" pitchFamily="50" charset="-128"/>
                          <a:ea typeface="Meiryo UI" pitchFamily="50" charset="-128"/>
                          <a:cs typeface="Meiryo UI" pitchFamily="50" charset="-128"/>
                        </a:rPr>
                        <a:t>★</a:t>
                      </a:r>
                      <a:r>
                        <a:rPr kumimoji="1" lang="en-US" altLang="ja-JP" sz="1000" dirty="0">
                          <a:latin typeface="Meiryo UI" pitchFamily="50" charset="-128"/>
                          <a:ea typeface="Meiryo UI" pitchFamily="50" charset="-128"/>
                          <a:cs typeface="Meiryo UI" pitchFamily="50" charset="-128"/>
                        </a:rPr>
                        <a:t>11</a:t>
                      </a:r>
                      <a:r>
                        <a:rPr kumimoji="1" lang="ja-JP" altLang="en-US" sz="1000" dirty="0">
                          <a:latin typeface="Meiryo UI" pitchFamily="50" charset="-128"/>
                          <a:ea typeface="Meiryo UI" pitchFamily="50" charset="-128"/>
                          <a:cs typeface="Meiryo UI" pitchFamily="50" charset="-128"/>
                        </a:rPr>
                        <a:t>月</a:t>
                      </a:r>
                      <a:r>
                        <a:rPr kumimoji="1" lang="en-US" altLang="ja-JP" sz="1000" dirty="0">
                          <a:latin typeface="Meiryo UI" pitchFamily="50" charset="-128"/>
                          <a:ea typeface="Meiryo UI" pitchFamily="50" charset="-128"/>
                          <a:cs typeface="Meiryo UI" pitchFamily="50" charset="-128"/>
                        </a:rPr>
                        <a:t>21</a:t>
                      </a:r>
                      <a:r>
                        <a:rPr kumimoji="1" lang="ja-JP" altLang="en-US" sz="1000" dirty="0">
                          <a:latin typeface="Meiryo UI" pitchFamily="50" charset="-128"/>
                          <a:ea typeface="Meiryo UI" pitchFamily="50" charset="-128"/>
                          <a:cs typeface="Meiryo UI" pitchFamily="50" charset="-128"/>
                        </a:rPr>
                        <a:t>日～</a:t>
                      </a:r>
                      <a:r>
                        <a:rPr kumimoji="1" lang="en-US" altLang="ja-JP" sz="1000" dirty="0">
                          <a:latin typeface="Meiryo UI" pitchFamily="50" charset="-128"/>
                          <a:ea typeface="Meiryo UI" pitchFamily="50" charset="-128"/>
                          <a:cs typeface="Meiryo UI" pitchFamily="50" charset="-128"/>
                        </a:rPr>
                        <a:t>22</a:t>
                      </a:r>
                      <a:r>
                        <a:rPr kumimoji="1" lang="ja-JP" altLang="en-US" sz="1000" dirty="0">
                          <a:latin typeface="Meiryo UI" pitchFamily="50" charset="-128"/>
                          <a:ea typeface="Meiryo UI" pitchFamily="50" charset="-128"/>
                          <a:cs typeface="Meiryo UI" pitchFamily="50" charset="-128"/>
                        </a:rPr>
                        <a:t>日</a:t>
                      </a:r>
                      <a:endParaRPr kumimoji="1" lang="en-US" altLang="ja-JP" sz="1000" dirty="0">
                        <a:latin typeface="Meiryo UI" pitchFamily="50" charset="-128"/>
                        <a:ea typeface="Meiryo UI" pitchFamily="50" charset="-128"/>
                        <a:cs typeface="Meiryo UI" pitchFamily="50" charset="-128"/>
                      </a:endParaRPr>
                    </a:p>
                    <a:p>
                      <a:pPr algn="l"/>
                      <a:r>
                        <a:rPr kumimoji="1" lang="ja-JP" altLang="en-US" sz="1000" dirty="0">
                          <a:latin typeface="Meiryo UI" pitchFamily="50" charset="-128"/>
                          <a:ea typeface="Meiryo UI" pitchFamily="50" charset="-128"/>
                          <a:cs typeface="Meiryo UI" pitchFamily="50" charset="-128"/>
                        </a:rPr>
                        <a:t>　　開催期間</a:t>
                      </a:r>
                      <a:endParaRPr kumimoji="1" lang="en-US" altLang="ja-JP" sz="1000" dirty="0">
                        <a:latin typeface="Meiryo UI" pitchFamily="50" charset="-128"/>
                        <a:ea typeface="Meiryo UI" pitchFamily="50" charset="-128"/>
                        <a:cs typeface="Meiryo UI" pitchFamily="50" charset="-128"/>
                      </a:endParaRPr>
                    </a:p>
                    <a:p>
                      <a:pPr algn="l"/>
                      <a:r>
                        <a:rPr kumimoji="1" lang="ja-JP" altLang="en-US" sz="1000" dirty="0">
                          <a:latin typeface="Meiryo UI" pitchFamily="50" charset="-128"/>
                          <a:ea typeface="Meiryo UI" pitchFamily="50" charset="-128"/>
                          <a:cs typeface="Meiryo UI" pitchFamily="50" charset="-128"/>
                        </a:rPr>
                        <a:t>★</a:t>
                      </a:r>
                      <a:r>
                        <a:rPr kumimoji="1" lang="en-US" altLang="ja-JP" sz="1000" dirty="0">
                          <a:latin typeface="Meiryo UI" pitchFamily="50" charset="-128"/>
                          <a:ea typeface="Meiryo UI" pitchFamily="50" charset="-128"/>
                          <a:cs typeface="Meiryo UI" pitchFamily="50" charset="-128"/>
                        </a:rPr>
                        <a:t>11</a:t>
                      </a:r>
                      <a:r>
                        <a:rPr kumimoji="1" lang="ja-JP" altLang="en-US" sz="1000" dirty="0">
                          <a:latin typeface="Meiryo UI" pitchFamily="50" charset="-128"/>
                          <a:ea typeface="Meiryo UI" pitchFamily="50" charset="-128"/>
                          <a:cs typeface="Meiryo UI" pitchFamily="50" charset="-128"/>
                        </a:rPr>
                        <a:t>月</a:t>
                      </a:r>
                      <a:r>
                        <a:rPr kumimoji="1" lang="en-US" altLang="ja-JP" sz="1000" dirty="0">
                          <a:latin typeface="Meiryo UI" pitchFamily="50" charset="-128"/>
                          <a:ea typeface="Meiryo UI" pitchFamily="50" charset="-128"/>
                          <a:cs typeface="Meiryo UI" pitchFamily="50" charset="-128"/>
                        </a:rPr>
                        <a:t>22</a:t>
                      </a:r>
                      <a:r>
                        <a:rPr kumimoji="1" lang="ja-JP" altLang="en-US" sz="1000" dirty="0">
                          <a:latin typeface="Meiryo UI" pitchFamily="50" charset="-128"/>
                          <a:ea typeface="Meiryo UI" pitchFamily="50" charset="-128"/>
                          <a:cs typeface="Meiryo UI" pitchFamily="50" charset="-128"/>
                        </a:rPr>
                        <a:t>日</a:t>
                      </a:r>
                      <a:endParaRPr kumimoji="1" lang="en-US" altLang="ja-JP" sz="1000" dirty="0">
                        <a:latin typeface="Meiryo UI" pitchFamily="50" charset="-128"/>
                        <a:ea typeface="Meiryo UI" pitchFamily="50" charset="-128"/>
                        <a:cs typeface="Meiryo UI" pitchFamily="50" charset="-128"/>
                      </a:endParaRPr>
                    </a:p>
                    <a:p>
                      <a:pPr algn="l"/>
                      <a:r>
                        <a:rPr kumimoji="1" lang="ja-JP" altLang="en-US" sz="1000" dirty="0">
                          <a:latin typeface="Meiryo UI" pitchFamily="50" charset="-128"/>
                          <a:ea typeface="Meiryo UI" pitchFamily="50" charset="-128"/>
                          <a:cs typeface="Meiryo UI" pitchFamily="50" charset="-128"/>
                        </a:rPr>
                        <a:t>　　開催終了後撤収</a:t>
                      </a:r>
                    </a:p>
                  </a:txBody>
                  <a:tcPr/>
                </a:tc>
                <a:extLst>
                  <a:ext uri="{0D108BD9-81ED-4DB2-BD59-A6C34878D82A}">
                    <a16:rowId xmlns:a16="http://schemas.microsoft.com/office/drawing/2014/main" val="10001"/>
                  </a:ext>
                </a:extLst>
              </a:tr>
            </a:tbl>
          </a:graphicData>
        </a:graphic>
      </p:graphicFrame>
      <p:sp>
        <p:nvSpPr>
          <p:cNvPr id="27" name="テキスト ボックス 18"/>
          <p:cNvSpPr txBox="1">
            <a:spLocks noChangeArrowheads="1"/>
          </p:cNvSpPr>
          <p:nvPr/>
        </p:nvSpPr>
        <p:spPr bwMode="auto">
          <a:xfrm>
            <a:off x="3795718" y="8849675"/>
            <a:ext cx="2450784" cy="646331"/>
          </a:xfrm>
          <a:prstGeom prst="rect">
            <a:avLst/>
          </a:prstGeom>
          <a:noFill/>
          <a:ln w="9525">
            <a:noFill/>
            <a:miter lim="800000"/>
            <a:headEnd/>
            <a:tailEnd/>
          </a:ln>
        </p:spPr>
        <p:txBody>
          <a:bodyPr wrap="square">
            <a:spAutoFit/>
          </a:bodyPr>
          <a:lstStyle/>
          <a:p>
            <a:r>
              <a:rPr lang="en-US" altLang="ja-JP" sz="1200" dirty="0">
                <a:latin typeface="Meiryo UI" pitchFamily="50" charset="-128"/>
                <a:ea typeface="Meiryo UI" pitchFamily="50" charset="-128"/>
                <a:cs typeface="Meiryo UI" pitchFamily="50" charset="-128"/>
              </a:rPr>
              <a:t>TEL </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03-3868-2880</a:t>
            </a:r>
          </a:p>
          <a:p>
            <a:r>
              <a:rPr lang="en-US" altLang="ja-JP" sz="1200" dirty="0">
                <a:latin typeface="Meiryo UI" pitchFamily="50" charset="-128"/>
                <a:ea typeface="Meiryo UI" pitchFamily="50" charset="-128"/>
                <a:cs typeface="Meiryo UI" pitchFamily="50" charset="-128"/>
              </a:rPr>
              <a:t>FAX </a:t>
            </a:r>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03-5801-0795</a:t>
            </a:r>
          </a:p>
          <a:p>
            <a:r>
              <a:rPr lang="en-US" altLang="ja-JP" sz="1200" dirty="0">
                <a:latin typeface="Meiryo UI" pitchFamily="50" charset="-128"/>
                <a:ea typeface="Meiryo UI" pitchFamily="50" charset="-128"/>
                <a:cs typeface="Meiryo UI" pitchFamily="50" charset="-128"/>
              </a:rPr>
              <a:t>E-mail</a:t>
            </a:r>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info@all-nippon.jp</a:t>
            </a:r>
          </a:p>
        </p:txBody>
      </p:sp>
      <p:sp>
        <p:nvSpPr>
          <p:cNvPr id="31" name="正方形/長方形 19"/>
          <p:cNvSpPr>
            <a:spLocks noChangeArrowheads="1"/>
          </p:cNvSpPr>
          <p:nvPr/>
        </p:nvSpPr>
        <p:spPr bwMode="auto">
          <a:xfrm>
            <a:off x="1229520" y="8481392"/>
            <a:ext cx="4129657" cy="338554"/>
          </a:xfrm>
          <a:prstGeom prst="rect">
            <a:avLst/>
          </a:prstGeom>
          <a:noFill/>
          <a:ln w="9525">
            <a:noFill/>
            <a:miter lim="800000"/>
            <a:headEnd/>
            <a:tailEnd/>
          </a:ln>
        </p:spPr>
        <p:txBody>
          <a:bodyPr wrap="none">
            <a:spAutoFit/>
          </a:bodyPr>
          <a:lstStyle/>
          <a:p>
            <a:r>
              <a:rPr lang="ja-JP" altLang="en-US" sz="1600" dirty="0">
                <a:latin typeface="Meiryo UI" pitchFamily="50" charset="-128"/>
                <a:ea typeface="Meiryo UI" pitchFamily="50" charset="-128"/>
                <a:cs typeface="Meiryo UI" pitchFamily="50" charset="-128"/>
              </a:rPr>
              <a:t>株式会社工芸社　ニッポン全国物産展　事務局</a:t>
            </a:r>
            <a:endParaRPr lang="en-US" altLang="ja-JP" sz="1600" dirty="0">
              <a:latin typeface="Meiryo UI" pitchFamily="50" charset="-128"/>
              <a:ea typeface="Meiryo UI" pitchFamily="50" charset="-128"/>
              <a:cs typeface="Meiryo UI" pitchFamily="50" charset="-128"/>
            </a:endParaRPr>
          </a:p>
        </p:txBody>
      </p:sp>
      <p:sp>
        <p:nvSpPr>
          <p:cNvPr id="32" name="テキスト ボックス 21"/>
          <p:cNvSpPr txBox="1">
            <a:spLocks noChangeArrowheads="1"/>
          </p:cNvSpPr>
          <p:nvPr/>
        </p:nvSpPr>
        <p:spPr bwMode="auto">
          <a:xfrm>
            <a:off x="188913" y="7939444"/>
            <a:ext cx="3313728" cy="253916"/>
          </a:xfrm>
          <a:prstGeom prst="rect">
            <a:avLst/>
          </a:prstGeom>
          <a:noFill/>
          <a:ln w="9525">
            <a:noFill/>
            <a:miter lim="800000"/>
            <a:headEnd/>
            <a:tailEnd/>
          </a:ln>
        </p:spPr>
        <p:txBody>
          <a:bodyPr wrap="none">
            <a:spAutoFit/>
          </a:bodyPr>
          <a:lstStyle/>
          <a:p>
            <a:r>
              <a:rPr lang="ja-JP" altLang="en-US" sz="1050" dirty="0">
                <a:latin typeface="Meiryo UI" pitchFamily="50" charset="-128"/>
                <a:ea typeface="Meiryo UI" pitchFamily="50" charset="-128"/>
                <a:cs typeface="Meiryo UI" pitchFamily="50" charset="-128"/>
              </a:rPr>
              <a:t>ご不明な点等ございましたら、以下へお問い合わせください。</a:t>
            </a:r>
          </a:p>
        </p:txBody>
      </p:sp>
      <p:sp>
        <p:nvSpPr>
          <p:cNvPr id="33" name="テキスト ボックス 32"/>
          <p:cNvSpPr txBox="1">
            <a:spLocks noChangeArrowheads="1"/>
          </p:cNvSpPr>
          <p:nvPr/>
        </p:nvSpPr>
        <p:spPr bwMode="auto">
          <a:xfrm>
            <a:off x="182563" y="7545288"/>
            <a:ext cx="6486525" cy="2746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200" dirty="0">
                <a:latin typeface="Meiryo UI" pitchFamily="50" charset="-128"/>
                <a:ea typeface="Meiryo UI" pitchFamily="50" charset="-128"/>
                <a:cs typeface="Meiryo UI" pitchFamily="50" charset="-128"/>
              </a:rPr>
              <a:t>問合せ先　事務局</a:t>
            </a:r>
            <a:endParaRPr lang="en-US" altLang="ja-JP" sz="1200" dirty="0">
              <a:latin typeface="Meiryo UI" pitchFamily="50" charset="-128"/>
              <a:ea typeface="Meiryo UI" pitchFamily="50" charset="-128"/>
              <a:cs typeface="Meiryo UI" pitchFamily="50" charset="-128"/>
            </a:endParaRPr>
          </a:p>
        </p:txBody>
      </p:sp>
      <p:sp>
        <p:nvSpPr>
          <p:cNvPr id="34" name="正方形/長方形 33"/>
          <p:cNvSpPr/>
          <p:nvPr/>
        </p:nvSpPr>
        <p:spPr>
          <a:xfrm>
            <a:off x="476672" y="8844770"/>
            <a:ext cx="3175030" cy="623248"/>
          </a:xfrm>
          <a:prstGeom prst="rect">
            <a:avLst/>
          </a:prstGeom>
        </p:spPr>
        <p:txBody>
          <a:bodyPr wrap="square">
            <a:spAutoFit/>
          </a:bodyPr>
          <a:lstStyle/>
          <a:p>
            <a:r>
              <a:rPr lang="ja-JP" altLang="en-US" sz="1200" dirty="0">
                <a:solidFill>
                  <a:srgbClr val="000000"/>
                </a:solidFill>
                <a:latin typeface="Meiryo UI" pitchFamily="50" charset="-128"/>
                <a:ea typeface="Meiryo UI" pitchFamily="50" charset="-128"/>
                <a:cs typeface="Meiryo UI" pitchFamily="50" charset="-128"/>
              </a:rPr>
              <a:t>〒 </a:t>
            </a:r>
            <a:r>
              <a:rPr lang="en-US" altLang="ja-JP" sz="1200" dirty="0">
                <a:solidFill>
                  <a:srgbClr val="000000"/>
                </a:solidFill>
                <a:latin typeface="Meiryo UI" pitchFamily="50" charset="-128"/>
                <a:ea typeface="Meiryo UI" pitchFamily="50" charset="-128"/>
                <a:cs typeface="Meiryo UI" pitchFamily="50" charset="-128"/>
              </a:rPr>
              <a:t>162-0824</a:t>
            </a:r>
          </a:p>
          <a:p>
            <a:r>
              <a:rPr lang="ja-JP" altLang="en-US" sz="1200" dirty="0">
                <a:solidFill>
                  <a:srgbClr val="000000"/>
                </a:solidFill>
                <a:latin typeface="Meiryo UI" pitchFamily="50" charset="-128"/>
                <a:ea typeface="Meiryo UI" pitchFamily="50" charset="-128"/>
                <a:cs typeface="Meiryo UI" pitchFamily="50" charset="-128"/>
              </a:rPr>
              <a:t>　　東京都新宿区揚場町</a:t>
            </a:r>
            <a:r>
              <a:rPr lang="en-US" altLang="ja-JP" sz="1200" dirty="0">
                <a:solidFill>
                  <a:srgbClr val="000000"/>
                </a:solidFill>
                <a:latin typeface="Meiryo UI" pitchFamily="50" charset="-128"/>
                <a:ea typeface="Meiryo UI" pitchFamily="50" charset="-128"/>
                <a:cs typeface="Meiryo UI" pitchFamily="50" charset="-128"/>
              </a:rPr>
              <a:t>2</a:t>
            </a:r>
            <a:r>
              <a:rPr lang="en-US" altLang="ja-JP" sz="1200" dirty="0">
                <a:latin typeface="Meiryo UI" pitchFamily="50" charset="-128"/>
                <a:ea typeface="Meiryo UI" pitchFamily="50" charset="-128"/>
                <a:cs typeface="Meiryo UI" pitchFamily="50" charset="-128"/>
              </a:rPr>
              <a:t>-26</a:t>
            </a:r>
            <a:r>
              <a:rPr lang="ja-JP" altLang="en-US" sz="1200" dirty="0">
                <a:latin typeface="Meiryo UI" pitchFamily="50" charset="-128"/>
                <a:ea typeface="Meiryo UI" pitchFamily="50" charset="-128"/>
                <a:cs typeface="Meiryo UI" pitchFamily="50" charset="-128"/>
              </a:rPr>
              <a:t>　</a:t>
            </a:r>
            <a:r>
              <a:rPr lang="en-US" altLang="ja-JP" sz="1200" dirty="0">
                <a:latin typeface="Meiryo UI" pitchFamily="50" charset="-128"/>
                <a:ea typeface="Meiryo UI" pitchFamily="50" charset="-128"/>
                <a:cs typeface="Meiryo UI" pitchFamily="50" charset="-128"/>
              </a:rPr>
              <a:t>SK</a:t>
            </a:r>
            <a:r>
              <a:rPr lang="ja-JP" altLang="en-US" sz="1200" dirty="0">
                <a:latin typeface="Meiryo UI" pitchFamily="50" charset="-128"/>
                <a:ea typeface="Meiryo UI" pitchFamily="50" charset="-128"/>
                <a:cs typeface="Meiryo UI" pitchFamily="50" charset="-128"/>
              </a:rPr>
              <a:t>ビル</a:t>
            </a:r>
            <a:r>
              <a:rPr lang="en-US" altLang="ja-JP" sz="1200" dirty="0">
                <a:latin typeface="Meiryo UI" pitchFamily="50" charset="-128"/>
                <a:ea typeface="Meiryo UI" pitchFamily="50" charset="-128"/>
                <a:cs typeface="Meiryo UI" pitchFamily="50" charset="-128"/>
              </a:rPr>
              <a:t>4</a:t>
            </a:r>
            <a:r>
              <a:rPr lang="ja-JP" altLang="en-US" sz="1200" dirty="0">
                <a:latin typeface="Meiryo UI" pitchFamily="50" charset="-128"/>
                <a:ea typeface="Meiryo UI" pitchFamily="50" charset="-128"/>
                <a:cs typeface="Meiryo UI" pitchFamily="50" charset="-128"/>
              </a:rPr>
              <a:t>Ｆ</a:t>
            </a:r>
            <a:endParaRPr lang="en-US" altLang="ja-JP" sz="120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担当：小原、上川、松本、和泉田</a:t>
            </a:r>
            <a:endParaRPr lang="en-US" altLang="ja-JP" sz="1050" dirty="0">
              <a:latin typeface="Meiryo UI" pitchFamily="50" charset="-128"/>
              <a:ea typeface="Meiryo UI" pitchFamily="50" charset="-128"/>
              <a:cs typeface="Meiryo UI" pitchFamily="50" charset="-128"/>
            </a:endParaRPr>
          </a:p>
        </p:txBody>
      </p:sp>
    </p:spTree>
  </p:cSld>
  <p:clrMapOvr>
    <a:masterClrMapping/>
  </p:clrMapOvr>
  <p:transition advClick="0"/>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kumimoji="1"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kumimoji="1" sz="10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5302</TotalTime>
  <Words>1642</Words>
  <Application>Microsoft Office PowerPoint</Application>
  <PresentationFormat>A4 210 x 297 mm</PresentationFormat>
  <Paragraphs>153</Paragraphs>
  <Slides>5</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vt:i4>
      </vt:variant>
    </vt:vector>
  </HeadingPairs>
  <TitlesOfParts>
    <vt:vector size="14" baseType="lpstr">
      <vt:lpstr>HGP創英角ｺﾞｼｯｸUB</vt:lpstr>
      <vt:lpstr>HGSｺﾞｼｯｸM</vt:lpstr>
      <vt:lpstr>Meiryo UI</vt:lpstr>
      <vt:lpstr>ＭＳ 明朝</vt:lpstr>
      <vt:lpstr>Arial</vt:lpstr>
      <vt:lpstr>Calibri</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0</dc:title>
  <dc:creator>izumida</dc:creator>
  <cp:lastModifiedBy>松本　和磨</cp:lastModifiedBy>
  <cp:revision>569</cp:revision>
  <dcterms:created xsi:type="dcterms:W3CDTF">2009-05-25T07:18:25Z</dcterms:created>
  <dcterms:modified xsi:type="dcterms:W3CDTF">2020-08-11T06:27:02Z</dcterms:modified>
</cp:coreProperties>
</file>