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1B7D10-1C87-4CF6-A021-C84F272380FD}" v="48" dt="2020-08-11T06:27:39.756"/>
    <p1510:client id="{FCC3CD86-13A2-43A8-8100-95605AD9ABB6}" v="38" dt="2020-08-12T05:44:31.2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647" autoAdjust="0"/>
  </p:normalViewPr>
  <p:slideViewPr>
    <p:cSldViewPr>
      <p:cViewPr>
        <p:scale>
          <a:sx n="75" d="100"/>
          <a:sy n="75" d="100"/>
        </p:scale>
        <p:origin x="2208" y="-55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松本　和磨" userId="6d13d0bd-8d55-4fec-bab2-328aa5e6238a" providerId="ADAL" clId="{FCC3CD86-13A2-43A8-8100-95605AD9ABB6}"/>
    <pc:docChg chg="undo custSel modSld">
      <pc:chgData name="松本　和磨" userId="6d13d0bd-8d55-4fec-bab2-328aa5e6238a" providerId="ADAL" clId="{FCC3CD86-13A2-43A8-8100-95605AD9ABB6}" dt="2020-08-12T05:44:52.970" v="266" actId="1076"/>
      <pc:docMkLst>
        <pc:docMk/>
      </pc:docMkLst>
      <pc:sldChg chg="modSp mod">
        <pc:chgData name="松本　和磨" userId="6d13d0bd-8d55-4fec-bab2-328aa5e6238a" providerId="ADAL" clId="{FCC3CD86-13A2-43A8-8100-95605AD9ABB6}" dt="2020-08-12T05:44:52.970" v="266" actId="1076"/>
        <pc:sldMkLst>
          <pc:docMk/>
          <pc:sldMk cId="0" sldId="256"/>
        </pc:sldMkLst>
        <pc:spChg chg="mod">
          <ac:chgData name="松本　和磨" userId="6d13d0bd-8d55-4fec-bab2-328aa5e6238a" providerId="ADAL" clId="{FCC3CD86-13A2-43A8-8100-95605AD9ABB6}" dt="2020-08-12T05:44:52.970" v="266" actId="1076"/>
          <ac:spMkLst>
            <pc:docMk/>
            <pc:sldMk cId="0" sldId="256"/>
            <ac:spMk id="24" creationId="{07AC1A8F-4202-4A37-9C76-3F582D7F627C}"/>
          </ac:spMkLst>
        </pc:spChg>
      </pc:sldChg>
    </pc:docChg>
  </pc:docChgLst>
  <pc:docChgLst>
    <pc:chgData name="松本　和磨" userId="6d13d0bd-8d55-4fec-bab2-328aa5e6238a" providerId="ADAL" clId="{DCD6693A-5001-4868-B29C-782BB670A6F0}"/>
    <pc:docChg chg="modSld">
      <pc:chgData name="松本　和磨" userId="6d13d0bd-8d55-4fec-bab2-328aa5e6238a" providerId="ADAL" clId="{DCD6693A-5001-4868-B29C-782BB670A6F0}" dt="2020-08-05T00:47:48.706" v="50" actId="20577"/>
      <pc:docMkLst>
        <pc:docMk/>
      </pc:docMkLst>
      <pc:sldChg chg="modSp mod">
        <pc:chgData name="松本　和磨" userId="6d13d0bd-8d55-4fec-bab2-328aa5e6238a" providerId="ADAL" clId="{DCD6693A-5001-4868-B29C-782BB670A6F0}" dt="2020-08-05T00:47:48.706" v="50" actId="20577"/>
        <pc:sldMkLst>
          <pc:docMk/>
          <pc:sldMk cId="0" sldId="256"/>
        </pc:sldMkLst>
        <pc:spChg chg="mod">
          <ac:chgData name="松本　和磨" userId="6d13d0bd-8d55-4fec-bab2-328aa5e6238a" providerId="ADAL" clId="{DCD6693A-5001-4868-B29C-782BB670A6F0}" dt="2020-08-05T00:47:48.706" v="50" actId="20577"/>
          <ac:spMkLst>
            <pc:docMk/>
            <pc:sldMk cId="0" sldId="256"/>
            <ac:spMk id="24" creationId="{07AC1A8F-4202-4A37-9C76-3F582D7F627C}"/>
          </ac:spMkLst>
        </pc:spChg>
      </pc:sldChg>
    </pc:docChg>
  </pc:docChgLst>
  <pc:docChgLst>
    <pc:chgData name="松本　和磨" userId="6d13d0bd-8d55-4fec-bab2-328aa5e6238a" providerId="ADAL" clId="{C5E0F4B5-E018-4354-BDBA-5A5740B49C31}"/>
    <pc:docChg chg="custSel modSld">
      <pc:chgData name="松本　和磨" userId="6d13d0bd-8d55-4fec-bab2-328aa5e6238a" providerId="ADAL" clId="{C5E0F4B5-E018-4354-BDBA-5A5740B49C31}" dt="2019-08-29T14:11:22.303" v="219"/>
      <pc:docMkLst>
        <pc:docMk/>
      </pc:docMkLst>
      <pc:sldChg chg="addSp delSp modSp">
        <pc:chgData name="松本　和磨" userId="6d13d0bd-8d55-4fec-bab2-328aa5e6238a" providerId="ADAL" clId="{C5E0F4B5-E018-4354-BDBA-5A5740B49C31}" dt="2019-08-29T14:05:59.630" v="9"/>
        <pc:sldMkLst>
          <pc:docMk/>
          <pc:sldMk cId="0" sldId="256"/>
        </pc:sldMkLst>
        <pc:spChg chg="mod">
          <ac:chgData name="松本　和磨" userId="6d13d0bd-8d55-4fec-bab2-328aa5e6238a" providerId="ADAL" clId="{C5E0F4B5-E018-4354-BDBA-5A5740B49C31}" dt="2019-08-29T14:05:59.630" v="9"/>
          <ac:spMkLst>
            <pc:docMk/>
            <pc:sldMk cId="0" sldId="256"/>
            <ac:spMk id="16" creationId="{3EDFE2C7-2595-4050-89DB-D7C632C8F350}"/>
          </ac:spMkLst>
        </pc:spChg>
        <pc:picChg chg="del">
          <ac:chgData name="松本　和磨" userId="6d13d0bd-8d55-4fec-bab2-328aa5e6238a" providerId="ADAL" clId="{C5E0F4B5-E018-4354-BDBA-5A5740B49C31}" dt="2019-08-29T14:05:22.973" v="3" actId="478"/>
          <ac:picMkLst>
            <pc:docMk/>
            <pc:sldMk cId="0" sldId="256"/>
            <ac:picMk id="4" creationId="{5EE19C00-5A66-4432-ACB1-C68B95976DD4}"/>
          </ac:picMkLst>
        </pc:picChg>
        <pc:picChg chg="add mod">
          <ac:chgData name="松本　和磨" userId="6d13d0bd-8d55-4fec-bab2-328aa5e6238a" providerId="ADAL" clId="{C5E0F4B5-E018-4354-BDBA-5A5740B49C31}" dt="2019-08-29T14:05:32.867" v="4" actId="1076"/>
          <ac:picMkLst>
            <pc:docMk/>
            <pc:sldMk cId="0" sldId="256"/>
            <ac:picMk id="6" creationId="{EE73810F-9DED-415F-BF04-C5945D9F757C}"/>
          </ac:picMkLst>
        </pc:picChg>
      </pc:sldChg>
      <pc:sldChg chg="modSp">
        <pc:chgData name="松本　和磨" userId="6d13d0bd-8d55-4fec-bab2-328aa5e6238a" providerId="ADAL" clId="{C5E0F4B5-E018-4354-BDBA-5A5740B49C31}" dt="2019-08-29T14:11:22.303" v="219"/>
        <pc:sldMkLst>
          <pc:docMk/>
          <pc:sldMk cId="0" sldId="258"/>
        </pc:sldMkLst>
        <pc:spChg chg="mod">
          <ac:chgData name="松本　和磨" userId="6d13d0bd-8d55-4fec-bab2-328aa5e6238a" providerId="ADAL" clId="{C5E0F4B5-E018-4354-BDBA-5A5740B49C31}" dt="2019-08-29T14:11:22.303" v="219"/>
          <ac:spMkLst>
            <pc:docMk/>
            <pc:sldMk cId="0" sldId="258"/>
            <ac:spMk id="8" creationId="{00000000-0000-0000-0000-000000000000}"/>
          </ac:spMkLst>
        </pc:spChg>
      </pc:sldChg>
    </pc:docChg>
  </pc:docChgLst>
  <pc:docChgLst>
    <pc:chgData name="松本　和磨" userId="6d13d0bd-8d55-4fec-bab2-328aa5e6238a" providerId="ADAL" clId="{99F07878-1251-4976-BCFC-52C1AA48F6A3}"/>
    <pc:docChg chg="undo redo custSel delSld modSld">
      <pc:chgData name="松本　和磨" userId="6d13d0bd-8d55-4fec-bab2-328aa5e6238a" providerId="ADAL" clId="{99F07878-1251-4976-BCFC-52C1AA48F6A3}" dt="2020-08-04T01:23:48.426" v="1584"/>
      <pc:docMkLst>
        <pc:docMk/>
      </pc:docMkLst>
      <pc:sldChg chg="addSp delSp modSp mod">
        <pc:chgData name="松本　和磨" userId="6d13d0bd-8d55-4fec-bab2-328aa5e6238a" providerId="ADAL" clId="{99F07878-1251-4976-BCFC-52C1AA48F6A3}" dt="2020-08-04T01:23:48.426" v="1584"/>
        <pc:sldMkLst>
          <pc:docMk/>
          <pc:sldMk cId="0" sldId="256"/>
        </pc:sldMkLst>
        <pc:spChg chg="mod">
          <ac:chgData name="松本　和磨" userId="6d13d0bd-8d55-4fec-bab2-328aa5e6238a" providerId="ADAL" clId="{99F07878-1251-4976-BCFC-52C1AA48F6A3}" dt="2020-08-03T02:54:11.915" v="865" actId="1076"/>
          <ac:spMkLst>
            <pc:docMk/>
            <pc:sldMk cId="0" sldId="256"/>
            <ac:spMk id="7" creationId="{00000000-0000-0000-0000-000000000000}"/>
          </ac:spMkLst>
        </pc:spChg>
        <pc:spChg chg="del">
          <ac:chgData name="松本　和磨" userId="6d13d0bd-8d55-4fec-bab2-328aa5e6238a" providerId="ADAL" clId="{99F07878-1251-4976-BCFC-52C1AA48F6A3}" dt="2020-08-03T02:41:18.219" v="92" actId="478"/>
          <ac:spMkLst>
            <pc:docMk/>
            <pc:sldMk cId="0" sldId="256"/>
            <ac:spMk id="10" creationId="{00000000-0000-0000-0000-000000000000}"/>
          </ac:spMkLst>
        </pc:spChg>
        <pc:spChg chg="del">
          <ac:chgData name="松本　和磨" userId="6d13d0bd-8d55-4fec-bab2-328aa5e6238a" providerId="ADAL" clId="{99F07878-1251-4976-BCFC-52C1AA48F6A3}" dt="2020-08-03T02:41:16.386" v="91" actId="478"/>
          <ac:spMkLst>
            <pc:docMk/>
            <pc:sldMk cId="0" sldId="256"/>
            <ac:spMk id="13" creationId="{D90FB46D-DFD1-4F46-AEFA-902D9E1F8F6B}"/>
          </ac:spMkLst>
        </pc:spChg>
        <pc:spChg chg="del">
          <ac:chgData name="松本　和磨" userId="6d13d0bd-8d55-4fec-bab2-328aa5e6238a" providerId="ADAL" clId="{99F07878-1251-4976-BCFC-52C1AA48F6A3}" dt="2020-08-03T02:41:16.386" v="91" actId="478"/>
          <ac:spMkLst>
            <pc:docMk/>
            <pc:sldMk cId="0" sldId="256"/>
            <ac:spMk id="15" creationId="{70AFCC2A-7745-4AE2-A364-AAA5878478E6}"/>
          </ac:spMkLst>
        </pc:spChg>
        <pc:spChg chg="del">
          <ac:chgData name="松本　和磨" userId="6d13d0bd-8d55-4fec-bab2-328aa5e6238a" providerId="ADAL" clId="{99F07878-1251-4976-BCFC-52C1AA48F6A3}" dt="2020-08-03T02:41:16.386" v="91" actId="478"/>
          <ac:spMkLst>
            <pc:docMk/>
            <pc:sldMk cId="0" sldId="256"/>
            <ac:spMk id="16" creationId="{3EDFE2C7-2595-4050-89DB-D7C632C8F350}"/>
          </ac:spMkLst>
        </pc:spChg>
        <pc:spChg chg="del">
          <ac:chgData name="松本　和磨" userId="6d13d0bd-8d55-4fec-bab2-328aa5e6238a" providerId="ADAL" clId="{99F07878-1251-4976-BCFC-52C1AA48F6A3}" dt="2020-08-03T02:41:16.386" v="91" actId="478"/>
          <ac:spMkLst>
            <pc:docMk/>
            <pc:sldMk cId="0" sldId="256"/>
            <ac:spMk id="17" creationId="{B989B149-8FC4-43F1-BD56-343F069B267C}"/>
          </ac:spMkLst>
        </pc:spChg>
        <pc:spChg chg="del">
          <ac:chgData name="松本　和磨" userId="6d13d0bd-8d55-4fec-bab2-328aa5e6238a" providerId="ADAL" clId="{99F07878-1251-4976-BCFC-52C1AA48F6A3}" dt="2020-08-03T02:41:16.386" v="91" actId="478"/>
          <ac:spMkLst>
            <pc:docMk/>
            <pc:sldMk cId="0" sldId="256"/>
            <ac:spMk id="18" creationId="{DC32828F-D11F-4055-8B71-01987720AA26}"/>
          </ac:spMkLst>
        </pc:spChg>
        <pc:spChg chg="add mod">
          <ac:chgData name="松本　和磨" userId="6d13d0bd-8d55-4fec-bab2-328aa5e6238a" providerId="ADAL" clId="{99F07878-1251-4976-BCFC-52C1AA48F6A3}" dt="2020-08-04T01:22:06.931" v="1238" actId="1076"/>
          <ac:spMkLst>
            <pc:docMk/>
            <pc:sldMk cId="0" sldId="256"/>
            <ac:spMk id="20" creationId="{C5D15299-3A5C-4E6B-A30B-76E2EF0CE649}"/>
          </ac:spMkLst>
        </pc:spChg>
        <pc:spChg chg="add mod">
          <ac:chgData name="松本　和磨" userId="6d13d0bd-8d55-4fec-bab2-328aa5e6238a" providerId="ADAL" clId="{99F07878-1251-4976-BCFC-52C1AA48F6A3}" dt="2020-08-04T01:22:22.674" v="1243" actId="404"/>
          <ac:spMkLst>
            <pc:docMk/>
            <pc:sldMk cId="0" sldId="256"/>
            <ac:spMk id="21" creationId="{068E95D2-9AC4-4AE6-9297-360D9D44D486}"/>
          </ac:spMkLst>
        </pc:spChg>
        <pc:spChg chg="add del mod">
          <ac:chgData name="松本　和磨" userId="6d13d0bd-8d55-4fec-bab2-328aa5e6238a" providerId="ADAL" clId="{99F07878-1251-4976-BCFC-52C1AA48F6A3}" dt="2020-08-03T02:46:42.435" v="413" actId="478"/>
          <ac:spMkLst>
            <pc:docMk/>
            <pc:sldMk cId="0" sldId="256"/>
            <ac:spMk id="22" creationId="{E013DE2D-FC1B-4F8C-A75C-64A5CDFB5360}"/>
          </ac:spMkLst>
        </pc:spChg>
        <pc:spChg chg="add mod">
          <ac:chgData name="松本　和磨" userId="6d13d0bd-8d55-4fec-bab2-328aa5e6238a" providerId="ADAL" clId="{99F07878-1251-4976-BCFC-52C1AA48F6A3}" dt="2020-08-04T01:23:48.426" v="1584"/>
          <ac:spMkLst>
            <pc:docMk/>
            <pc:sldMk cId="0" sldId="256"/>
            <ac:spMk id="23" creationId="{2B667222-CE8F-486E-B45B-EC952474C1FA}"/>
          </ac:spMkLst>
        </pc:spChg>
        <pc:spChg chg="add mod">
          <ac:chgData name="松本　和磨" userId="6d13d0bd-8d55-4fec-bab2-328aa5e6238a" providerId="ADAL" clId="{99F07878-1251-4976-BCFC-52C1AA48F6A3}" dt="2020-08-04T01:22:17.262" v="1241" actId="1076"/>
          <ac:spMkLst>
            <pc:docMk/>
            <pc:sldMk cId="0" sldId="256"/>
            <ac:spMk id="24" creationId="{07AC1A8F-4202-4A37-9C76-3F582D7F627C}"/>
          </ac:spMkLst>
        </pc:spChg>
        <pc:spChg chg="mod">
          <ac:chgData name="松本　和磨" userId="6d13d0bd-8d55-4fec-bab2-328aa5e6238a" providerId="ADAL" clId="{99F07878-1251-4976-BCFC-52C1AA48F6A3}" dt="2020-08-03T02:40:17.792" v="4" actId="20577"/>
          <ac:spMkLst>
            <pc:docMk/>
            <pc:sldMk cId="0" sldId="256"/>
            <ac:spMk id="12293" creationId="{00000000-0000-0000-0000-000000000000}"/>
          </ac:spMkLst>
        </pc:spChg>
        <pc:spChg chg="add del">
          <ac:chgData name="松本　和磨" userId="6d13d0bd-8d55-4fec-bab2-328aa5e6238a" providerId="ADAL" clId="{99F07878-1251-4976-BCFC-52C1AA48F6A3}" dt="2020-08-03T02:42:13.199" v="153" actId="478"/>
          <ac:spMkLst>
            <pc:docMk/>
            <pc:sldMk cId="0" sldId="256"/>
            <ac:spMk id="12294" creationId="{00000000-0000-0000-0000-000000000000}"/>
          </ac:spMkLst>
        </pc:spChg>
        <pc:picChg chg="del">
          <ac:chgData name="松本　和磨" userId="6d13d0bd-8d55-4fec-bab2-328aa5e6238a" providerId="ADAL" clId="{99F07878-1251-4976-BCFC-52C1AA48F6A3}" dt="2020-08-03T02:41:16.386" v="91" actId="478"/>
          <ac:picMkLst>
            <pc:docMk/>
            <pc:sldMk cId="0" sldId="256"/>
            <ac:picMk id="2" creationId="{9C51A8C3-0439-4B06-80F4-F5625DBD78A7}"/>
          </ac:picMkLst>
        </pc:picChg>
        <pc:picChg chg="del">
          <ac:chgData name="松本　和磨" userId="6d13d0bd-8d55-4fec-bab2-328aa5e6238a" providerId="ADAL" clId="{99F07878-1251-4976-BCFC-52C1AA48F6A3}" dt="2020-08-03T02:41:16.386" v="91" actId="478"/>
          <ac:picMkLst>
            <pc:docMk/>
            <pc:sldMk cId="0" sldId="256"/>
            <ac:picMk id="3" creationId="{14162F15-C6C9-4C92-BED7-F49F845DFD6C}"/>
          </ac:picMkLst>
        </pc:picChg>
        <pc:picChg chg="del">
          <ac:chgData name="松本　和磨" userId="6d13d0bd-8d55-4fec-bab2-328aa5e6238a" providerId="ADAL" clId="{99F07878-1251-4976-BCFC-52C1AA48F6A3}" dt="2020-08-03T02:41:16.386" v="91" actId="478"/>
          <ac:picMkLst>
            <pc:docMk/>
            <pc:sldMk cId="0" sldId="256"/>
            <ac:picMk id="5" creationId="{E427D6B8-2879-4309-ACC7-0D98BC245BE4}"/>
          </ac:picMkLst>
        </pc:picChg>
        <pc:picChg chg="del">
          <ac:chgData name="松本　和磨" userId="6d13d0bd-8d55-4fec-bab2-328aa5e6238a" providerId="ADAL" clId="{99F07878-1251-4976-BCFC-52C1AA48F6A3}" dt="2020-08-03T02:41:16.386" v="91" actId="478"/>
          <ac:picMkLst>
            <pc:docMk/>
            <pc:sldMk cId="0" sldId="256"/>
            <ac:picMk id="6" creationId="{EE73810F-9DED-415F-BF04-C5945D9F757C}"/>
          </ac:picMkLst>
        </pc:picChg>
        <pc:picChg chg="del">
          <ac:chgData name="松本　和磨" userId="6d13d0bd-8d55-4fec-bab2-328aa5e6238a" providerId="ADAL" clId="{99F07878-1251-4976-BCFC-52C1AA48F6A3}" dt="2020-08-03T02:40:07.511" v="0" actId="478"/>
          <ac:picMkLst>
            <pc:docMk/>
            <pc:sldMk cId="0" sldId="256"/>
            <ac:picMk id="11" creationId="{00000000-0000-0000-0000-000000000000}"/>
          </ac:picMkLst>
        </pc:picChg>
        <pc:picChg chg="del">
          <ac:chgData name="松本　和磨" userId="6d13d0bd-8d55-4fec-bab2-328aa5e6238a" providerId="ADAL" clId="{99F07878-1251-4976-BCFC-52C1AA48F6A3}" dt="2020-08-03T02:41:16.386" v="91" actId="478"/>
          <ac:picMkLst>
            <pc:docMk/>
            <pc:sldMk cId="0" sldId="256"/>
            <ac:picMk id="12" creationId="{D11041FC-58E9-40A5-9F82-31449BA02DD9}"/>
          </ac:picMkLst>
        </pc:picChg>
        <pc:picChg chg="add mod">
          <ac:chgData name="松本　和磨" userId="6d13d0bd-8d55-4fec-bab2-328aa5e6238a" providerId="ADAL" clId="{99F07878-1251-4976-BCFC-52C1AA48F6A3}" dt="2020-08-03T02:54:16.258" v="868" actId="1076"/>
          <ac:picMkLst>
            <pc:docMk/>
            <pc:sldMk cId="0" sldId="256"/>
            <ac:picMk id="19" creationId="{B5DDDAF0-FBC2-4C17-979F-F96FCB0D566F}"/>
          </ac:picMkLst>
        </pc:picChg>
      </pc:sldChg>
      <pc:sldChg chg="addSp delSp modSp del mod">
        <pc:chgData name="松本　和磨" userId="6d13d0bd-8d55-4fec-bab2-328aa5e6238a" providerId="ADAL" clId="{99F07878-1251-4976-BCFC-52C1AA48F6A3}" dt="2020-08-03T02:54:02.974" v="861" actId="47"/>
        <pc:sldMkLst>
          <pc:docMk/>
          <pc:sldMk cId="0" sldId="258"/>
        </pc:sldMkLst>
        <pc:spChg chg="mod">
          <ac:chgData name="松本　和磨" userId="6d13d0bd-8d55-4fec-bab2-328aa5e6238a" providerId="ADAL" clId="{99F07878-1251-4976-BCFC-52C1AA48F6A3}" dt="2020-08-03T02:45:06.675" v="394" actId="1076"/>
          <ac:spMkLst>
            <pc:docMk/>
            <pc:sldMk cId="0" sldId="258"/>
            <ac:spMk id="6" creationId="{00000000-0000-0000-0000-000000000000}"/>
          </ac:spMkLst>
        </pc:spChg>
        <pc:picChg chg="del">
          <ac:chgData name="松本　和磨" userId="6d13d0bd-8d55-4fec-bab2-328aa5e6238a" providerId="ADAL" clId="{99F07878-1251-4976-BCFC-52C1AA48F6A3}" dt="2020-08-03T02:40:25.895" v="5" actId="478"/>
          <ac:picMkLst>
            <pc:docMk/>
            <pc:sldMk cId="0" sldId="258"/>
            <ac:picMk id="16" creationId="{00000000-0000-0000-0000-000000000000}"/>
          </ac:picMkLst>
        </pc:picChg>
        <pc:picChg chg="add mod">
          <ac:chgData name="松本　和磨" userId="6d13d0bd-8d55-4fec-bab2-328aa5e6238a" providerId="ADAL" clId="{99F07878-1251-4976-BCFC-52C1AA48F6A3}" dt="2020-08-03T02:40:26.422" v="6"/>
          <ac:picMkLst>
            <pc:docMk/>
            <pc:sldMk cId="0" sldId="258"/>
            <ac:picMk id="17" creationId="{60004DF0-9377-40D5-96C0-DF7F1FE717F7}"/>
          </ac:picMkLst>
        </pc:picChg>
      </pc:sldChg>
    </pc:docChg>
  </pc:docChgLst>
  <pc:docChgLst>
    <pc:chgData name="松本　和磨" userId="6d13d0bd-8d55-4fec-bab2-328aa5e6238a" providerId="ADAL" clId="{FA1B7D10-1C87-4CF6-A021-C84F272380FD}"/>
    <pc:docChg chg="modSld">
      <pc:chgData name="松本　和磨" userId="6d13d0bd-8d55-4fec-bab2-328aa5e6238a" providerId="ADAL" clId="{FA1B7D10-1C87-4CF6-A021-C84F272380FD}" dt="2020-08-11T06:27:39.752" v="293"/>
      <pc:docMkLst>
        <pc:docMk/>
      </pc:docMkLst>
      <pc:sldChg chg="modSp mod">
        <pc:chgData name="松本　和磨" userId="6d13d0bd-8d55-4fec-bab2-328aa5e6238a" providerId="ADAL" clId="{FA1B7D10-1C87-4CF6-A021-C84F272380FD}" dt="2020-08-11T06:27:39.752" v="293"/>
        <pc:sldMkLst>
          <pc:docMk/>
          <pc:sldMk cId="0" sldId="256"/>
        </pc:sldMkLst>
        <pc:spChg chg="mod">
          <ac:chgData name="松本　和磨" userId="6d13d0bd-8d55-4fec-bab2-328aa5e6238a" providerId="ADAL" clId="{FA1B7D10-1C87-4CF6-A021-C84F272380FD}" dt="2020-08-11T02:55:53.529" v="231"/>
          <ac:spMkLst>
            <pc:docMk/>
            <pc:sldMk cId="0" sldId="256"/>
            <ac:spMk id="10" creationId="{C5D15299-3A5C-4E6B-A30B-76E2EF0CE649}"/>
          </ac:spMkLst>
        </pc:spChg>
        <pc:spChg chg="mod">
          <ac:chgData name="松本　和磨" userId="6d13d0bd-8d55-4fec-bab2-328aa5e6238a" providerId="ADAL" clId="{FA1B7D10-1C87-4CF6-A021-C84F272380FD}" dt="2020-08-11T02:55:58.741" v="234" actId="1036"/>
          <ac:spMkLst>
            <pc:docMk/>
            <pc:sldMk cId="0" sldId="256"/>
            <ac:spMk id="23" creationId="{2B667222-CE8F-486E-B45B-EC952474C1FA}"/>
          </ac:spMkLst>
        </pc:spChg>
        <pc:spChg chg="mod">
          <ac:chgData name="松本　和磨" userId="6d13d0bd-8d55-4fec-bab2-328aa5e6238a" providerId="ADAL" clId="{FA1B7D10-1C87-4CF6-A021-C84F272380FD}" dt="2020-08-11T06:27:39.752" v="293"/>
          <ac:spMkLst>
            <pc:docMk/>
            <pc:sldMk cId="0" sldId="256"/>
            <ac:spMk id="24" creationId="{07AC1A8F-4202-4A37-9C76-3F582D7F627C}"/>
          </ac:spMkLst>
        </pc:spChg>
        <pc:spChg chg="mod">
          <ac:chgData name="松本　和磨" userId="6d13d0bd-8d55-4fec-bab2-328aa5e6238a" providerId="ADAL" clId="{FA1B7D10-1C87-4CF6-A021-C84F272380FD}" dt="2020-08-11T06:04:53.979" v="238" actId="20577"/>
          <ac:spMkLst>
            <pc:docMk/>
            <pc:sldMk cId="0" sldId="256"/>
            <ac:spMk id="12293" creationId="{00000000-0000-0000-0000-000000000000}"/>
          </ac:spMkLst>
        </pc:spChg>
      </pc:sldChg>
      <pc:sldChg chg="modSp mod">
        <pc:chgData name="松本　和磨" userId="6d13d0bd-8d55-4fec-bab2-328aa5e6238a" providerId="ADAL" clId="{FA1B7D10-1C87-4CF6-A021-C84F272380FD}" dt="2020-08-11T06:04:59.441" v="240" actId="20577"/>
        <pc:sldMkLst>
          <pc:docMk/>
          <pc:sldMk cId="4019081821" sldId="257"/>
        </pc:sldMkLst>
        <pc:spChg chg="mod">
          <ac:chgData name="松本　和磨" userId="6d13d0bd-8d55-4fec-bab2-328aa5e6238a" providerId="ADAL" clId="{FA1B7D10-1C87-4CF6-A021-C84F272380FD}" dt="2020-08-11T06:04:59.441" v="240" actId="20577"/>
          <ac:spMkLst>
            <pc:docMk/>
            <pc:sldMk cId="4019081821" sldId="257"/>
            <ac:spMk id="1229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2"/>
            <a:ext cx="2950375" cy="497367"/>
          </a:xfrm>
          <a:prstGeom prst="rect">
            <a:avLst/>
          </a:prstGeom>
        </p:spPr>
        <p:txBody>
          <a:bodyPr vert="horz" lIns="92220" tIns="46111" rIns="92220" bIns="46111" rtlCol="0"/>
          <a:lstStyle>
            <a:lvl1pPr algn="l">
              <a:defRPr sz="1200"/>
            </a:lvl1pPr>
          </a:lstStyle>
          <a:p>
            <a:endParaRPr kumimoji="1" lang="ja-JP" altLang="en-US"/>
          </a:p>
        </p:txBody>
      </p:sp>
      <p:sp>
        <p:nvSpPr>
          <p:cNvPr id="3" name="日付プレースホルダ 2"/>
          <p:cNvSpPr>
            <a:spLocks noGrp="1"/>
          </p:cNvSpPr>
          <p:nvPr>
            <p:ph type="dt" idx="1"/>
          </p:nvPr>
        </p:nvSpPr>
        <p:spPr>
          <a:xfrm>
            <a:off x="3855221" y="2"/>
            <a:ext cx="2950374" cy="497367"/>
          </a:xfrm>
          <a:prstGeom prst="rect">
            <a:avLst/>
          </a:prstGeom>
        </p:spPr>
        <p:txBody>
          <a:bodyPr vert="horz" lIns="92220" tIns="46111" rIns="92220" bIns="46111" rtlCol="0"/>
          <a:lstStyle>
            <a:lvl1pPr algn="r">
              <a:defRPr sz="1200"/>
            </a:lvl1pPr>
          </a:lstStyle>
          <a:p>
            <a:fld id="{93ABEE67-37A4-431A-9423-906BC815841B}" type="datetimeFigureOut">
              <a:rPr kumimoji="1" lang="ja-JP" altLang="en-US" smtClean="0"/>
              <a:pPr/>
              <a:t>2020/8/12</a:t>
            </a:fld>
            <a:endParaRPr kumimoji="1" lang="ja-JP" altLang="en-US"/>
          </a:p>
        </p:txBody>
      </p:sp>
      <p:sp>
        <p:nvSpPr>
          <p:cNvPr id="4" name="スライド イメージ プレースホルダ 3"/>
          <p:cNvSpPr>
            <a:spLocks noGrp="1" noRot="1" noChangeAspect="1"/>
          </p:cNvSpPr>
          <p:nvPr>
            <p:ph type="sldImg" idx="2"/>
          </p:nvPr>
        </p:nvSpPr>
        <p:spPr>
          <a:xfrm>
            <a:off x="2005013" y="744538"/>
            <a:ext cx="2797175" cy="3729037"/>
          </a:xfrm>
          <a:prstGeom prst="rect">
            <a:avLst/>
          </a:prstGeom>
          <a:noFill/>
          <a:ln w="12700">
            <a:solidFill>
              <a:prstClr val="black"/>
            </a:solidFill>
          </a:ln>
        </p:spPr>
        <p:txBody>
          <a:bodyPr vert="horz" lIns="92220" tIns="46111" rIns="92220" bIns="46111" rtlCol="0" anchor="ctr"/>
          <a:lstStyle/>
          <a:p>
            <a:endParaRPr lang="ja-JP" altLang="en-US"/>
          </a:p>
        </p:txBody>
      </p:sp>
      <p:sp>
        <p:nvSpPr>
          <p:cNvPr id="5" name="ノート プレースホルダ 4"/>
          <p:cNvSpPr>
            <a:spLocks noGrp="1"/>
          </p:cNvSpPr>
          <p:nvPr>
            <p:ph type="body" sz="quarter" idx="3"/>
          </p:nvPr>
        </p:nvSpPr>
        <p:spPr>
          <a:xfrm>
            <a:off x="680240" y="4720985"/>
            <a:ext cx="5446723" cy="4473102"/>
          </a:xfrm>
          <a:prstGeom prst="rect">
            <a:avLst/>
          </a:prstGeom>
        </p:spPr>
        <p:txBody>
          <a:bodyPr vert="horz" lIns="92220" tIns="46111" rIns="92220" bIns="46111"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2" y="9440372"/>
            <a:ext cx="2950375" cy="497366"/>
          </a:xfrm>
          <a:prstGeom prst="rect">
            <a:avLst/>
          </a:prstGeom>
        </p:spPr>
        <p:txBody>
          <a:bodyPr vert="horz" lIns="92220" tIns="46111" rIns="92220" bIns="46111"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221" y="9440372"/>
            <a:ext cx="2950374" cy="497366"/>
          </a:xfrm>
          <a:prstGeom prst="rect">
            <a:avLst/>
          </a:prstGeom>
        </p:spPr>
        <p:txBody>
          <a:bodyPr vert="horz" lIns="92220" tIns="46111" rIns="92220" bIns="46111" rtlCol="0" anchor="b"/>
          <a:lstStyle>
            <a:lvl1pPr algn="r">
              <a:defRPr sz="1200"/>
            </a:lvl1pPr>
          </a:lstStyle>
          <a:p>
            <a:fld id="{C36929E9-8508-411F-BC49-7BB57773F997}" type="slidenum">
              <a:rPr kumimoji="1" lang="ja-JP" altLang="en-US" smtClean="0"/>
              <a:pPr/>
              <a:t>‹#›</a:t>
            </a:fld>
            <a:endParaRPr kumimoji="1" lang="ja-JP" altLang="en-US"/>
          </a:p>
        </p:txBody>
      </p:sp>
    </p:spTree>
    <p:extLst>
      <p:ext uri="{BB962C8B-B14F-4D97-AF65-F5344CB8AC3E}">
        <p14:creationId xmlns:p14="http://schemas.microsoft.com/office/powerpoint/2010/main" val="1772820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0616ECCD-B716-41BB-A417-893A337CF7F2}" type="datetimeFigureOut">
              <a:rPr kumimoji="1" lang="ja-JP" altLang="en-US" smtClean="0"/>
              <a:pPr/>
              <a:t>2020/8/12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1AF1025-3C20-4ABB-B3EA-D9331676847D}"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0616ECCD-B716-41BB-A417-893A337CF7F2}" type="datetimeFigureOut">
              <a:rPr kumimoji="1" lang="ja-JP" altLang="en-US" smtClean="0"/>
              <a:pPr/>
              <a:t>2020/8/12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1AF1025-3C20-4ABB-B3EA-D9331676847D}"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0616ECCD-B716-41BB-A417-893A337CF7F2}" type="datetimeFigureOut">
              <a:rPr kumimoji="1" lang="ja-JP" altLang="en-US" smtClean="0"/>
              <a:pPr/>
              <a:t>2020/8/12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1AF1025-3C20-4ABB-B3EA-D9331676847D}"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0616ECCD-B716-41BB-A417-893A337CF7F2}" type="datetimeFigureOut">
              <a:rPr kumimoji="1" lang="ja-JP" altLang="en-US" smtClean="0"/>
              <a:pPr/>
              <a:t>2020/8/12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1AF1025-3C20-4ABB-B3EA-D9331676847D}"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0616ECCD-B716-41BB-A417-893A337CF7F2}" type="datetimeFigureOut">
              <a:rPr kumimoji="1" lang="ja-JP" altLang="en-US" smtClean="0"/>
              <a:pPr/>
              <a:t>2020/8/12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1AF1025-3C20-4ABB-B3EA-D9331676847D}"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0616ECCD-B716-41BB-A417-893A337CF7F2}" type="datetimeFigureOut">
              <a:rPr kumimoji="1" lang="ja-JP" altLang="en-US" smtClean="0"/>
              <a:pPr/>
              <a:t>2020/8/12</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21AF1025-3C20-4ABB-B3EA-D9331676847D}"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0616ECCD-B716-41BB-A417-893A337CF7F2}" type="datetimeFigureOut">
              <a:rPr kumimoji="1" lang="ja-JP" altLang="en-US" smtClean="0"/>
              <a:pPr/>
              <a:t>2020/8/12</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21AF1025-3C20-4ABB-B3EA-D9331676847D}"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0616ECCD-B716-41BB-A417-893A337CF7F2}" type="datetimeFigureOut">
              <a:rPr kumimoji="1" lang="ja-JP" altLang="en-US" smtClean="0"/>
              <a:pPr/>
              <a:t>2020/8/12</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21AF1025-3C20-4ABB-B3EA-D9331676847D}"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0616ECCD-B716-41BB-A417-893A337CF7F2}" type="datetimeFigureOut">
              <a:rPr kumimoji="1" lang="ja-JP" altLang="en-US" smtClean="0"/>
              <a:pPr/>
              <a:t>2020/8/12</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21AF1025-3C20-4ABB-B3EA-D9331676847D}"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0616ECCD-B716-41BB-A417-893A337CF7F2}" type="datetimeFigureOut">
              <a:rPr kumimoji="1" lang="ja-JP" altLang="en-US" smtClean="0"/>
              <a:pPr/>
              <a:t>2020/8/12</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21AF1025-3C20-4ABB-B3EA-D9331676847D}"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0616ECCD-B716-41BB-A417-893A337CF7F2}" type="datetimeFigureOut">
              <a:rPr kumimoji="1" lang="ja-JP" altLang="en-US" smtClean="0"/>
              <a:pPr/>
              <a:t>2020/8/12</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21AF1025-3C20-4ABB-B3EA-D9331676847D}"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0616ECCD-B716-41BB-A417-893A337CF7F2}" type="datetimeFigureOut">
              <a:rPr kumimoji="1" lang="ja-JP" altLang="en-US" smtClean="0"/>
              <a:pPr/>
              <a:t>2020/8/12</a:t>
            </a:fld>
            <a:endParaRPr kumimoji="1" lang="ja-JP" altLang="en-US" dirty="0"/>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21AF1025-3C20-4ABB-B3EA-D9331676847D}"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268760" y="422176"/>
            <a:ext cx="4320480" cy="1200329"/>
          </a:xfrm>
          <a:prstGeom prst="rect">
            <a:avLst/>
          </a:prstGeom>
          <a:noFill/>
        </p:spPr>
        <p:txBody>
          <a:bodyPr wrap="square" rtlCol="0">
            <a:spAutoFit/>
          </a:bodyPr>
          <a:lstStyle/>
          <a:p>
            <a:pPr algn="ctr"/>
            <a:r>
              <a:rPr lang="ja-JP" altLang="ja-JP" sz="2000" b="1" dirty="0">
                <a:latin typeface="Meiryo UI" pitchFamily="50" charset="-128"/>
                <a:ea typeface="Meiryo UI" pitchFamily="50" charset="-128"/>
              </a:rPr>
              <a:t>ニッポン全国物産展</a:t>
            </a:r>
          </a:p>
          <a:p>
            <a:pPr algn="ctr"/>
            <a:r>
              <a:rPr lang="ja-JP" altLang="en-US" sz="2400" b="1" dirty="0">
                <a:latin typeface="Meiryo UI" pitchFamily="50" charset="-128"/>
                <a:ea typeface="Meiryo UI" pitchFamily="50" charset="-128"/>
              </a:rPr>
              <a:t>新コーナー</a:t>
            </a:r>
            <a:r>
              <a:rPr lang="ja-JP" altLang="ja-JP" sz="2400" b="1" dirty="0">
                <a:latin typeface="Meiryo UI" pitchFamily="50" charset="-128"/>
                <a:ea typeface="Meiryo UI" pitchFamily="50" charset="-128"/>
              </a:rPr>
              <a:t>「</a:t>
            </a:r>
            <a:r>
              <a:rPr lang="ja-JP" altLang="en-US" sz="2400" b="1" dirty="0">
                <a:latin typeface="Meiryo UI" pitchFamily="50" charset="-128"/>
                <a:ea typeface="Meiryo UI" pitchFamily="50" charset="-128"/>
              </a:rPr>
              <a:t>酒ズキ横丁</a:t>
            </a:r>
            <a:r>
              <a:rPr lang="ja-JP" altLang="ja-JP" sz="2400" b="1" dirty="0">
                <a:latin typeface="Meiryo UI" pitchFamily="50" charset="-128"/>
                <a:ea typeface="Meiryo UI" pitchFamily="50" charset="-128"/>
              </a:rPr>
              <a:t>」</a:t>
            </a:r>
            <a:r>
              <a:rPr lang="ja-JP" altLang="en-US" sz="2400" b="1" dirty="0">
                <a:latin typeface="Meiryo UI" pitchFamily="50" charset="-128"/>
                <a:ea typeface="Meiryo UI" pitchFamily="50" charset="-128"/>
              </a:rPr>
              <a:t>の</a:t>
            </a:r>
            <a:r>
              <a:rPr lang="ja-JP" altLang="ja-JP" sz="2400" b="1" dirty="0">
                <a:latin typeface="Meiryo UI" pitchFamily="50" charset="-128"/>
                <a:ea typeface="Meiryo UI" pitchFamily="50" charset="-128"/>
              </a:rPr>
              <a:t>実施</a:t>
            </a:r>
          </a:p>
          <a:p>
            <a:pPr algn="ctr"/>
            <a:endParaRPr kumimoji="1" lang="ja-JP" altLang="en-US" sz="2800" b="1" dirty="0">
              <a:latin typeface="Meiryo UI" pitchFamily="50" charset="-128"/>
              <a:ea typeface="Meiryo UI" pitchFamily="50" charset="-128"/>
            </a:endParaRPr>
          </a:p>
        </p:txBody>
      </p:sp>
      <p:sp>
        <p:nvSpPr>
          <p:cNvPr id="12293" name="Text Box 5"/>
          <p:cNvSpPr txBox="1">
            <a:spLocks noChangeArrowheads="1"/>
          </p:cNvSpPr>
          <p:nvPr/>
        </p:nvSpPr>
        <p:spPr bwMode="auto">
          <a:xfrm>
            <a:off x="5500702" y="357158"/>
            <a:ext cx="1000132" cy="214314"/>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明朝" pitchFamily="17" charset="-128"/>
                <a:ea typeface="ＭＳ 明朝" pitchFamily="17" charset="-128"/>
                <a:cs typeface="ＭＳ Ｐゴシック" pitchFamily="50" charset="-128"/>
              </a:rPr>
              <a:t>資料番号</a:t>
            </a:r>
            <a:r>
              <a:rPr lang="en-US" altLang="ja-JP" sz="1200" dirty="0">
                <a:latin typeface="ＭＳ 明朝" pitchFamily="17" charset="-128"/>
                <a:ea typeface="ＭＳ 明朝" pitchFamily="17" charset="-128"/>
                <a:cs typeface="ＭＳ Ｐゴシック" pitchFamily="50" charset="-128"/>
              </a:rPr>
              <a:t>-6</a:t>
            </a:r>
            <a:endParaRPr kumimoji="1" lang="ja-JP" sz="1200" b="0" i="0" u="none" strike="noStrike" cap="none" normalizeH="0" baseline="0" dirty="0">
              <a:ln>
                <a:noFill/>
              </a:ln>
              <a:solidFill>
                <a:schemeClr val="tx1"/>
              </a:solidFill>
              <a:effectLst/>
              <a:latin typeface="ＭＳ 明朝" pitchFamily="17" charset="-128"/>
              <a:ea typeface="ＭＳ 明朝" pitchFamily="17" charset="-128"/>
              <a:cs typeface="ＭＳ Ｐゴシック" pitchFamily="50" charset="-128"/>
            </a:endParaRPr>
          </a:p>
        </p:txBody>
      </p:sp>
      <p:pic>
        <p:nvPicPr>
          <p:cNvPr id="19" name="図 18">
            <a:extLst>
              <a:ext uri="{FF2B5EF4-FFF2-40B4-BE49-F238E27FC236}">
                <a16:creationId xmlns:a16="http://schemas.microsoft.com/office/drawing/2014/main" id="{B5DDDAF0-FBC2-4C17-979F-F96FCB0D566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1771" y="168455"/>
            <a:ext cx="1236989" cy="1160275"/>
          </a:xfrm>
          <a:prstGeom prst="rect">
            <a:avLst/>
          </a:prstGeom>
        </p:spPr>
      </p:pic>
      <p:sp>
        <p:nvSpPr>
          <p:cNvPr id="20" name="テキスト ボックス 19">
            <a:extLst>
              <a:ext uri="{FF2B5EF4-FFF2-40B4-BE49-F238E27FC236}">
                <a16:creationId xmlns:a16="http://schemas.microsoft.com/office/drawing/2014/main" id="{C5D15299-3A5C-4E6B-A30B-76E2EF0CE649}"/>
              </a:ext>
            </a:extLst>
          </p:cNvPr>
          <p:cNvSpPr txBox="1"/>
          <p:nvPr/>
        </p:nvSpPr>
        <p:spPr>
          <a:xfrm>
            <a:off x="228908" y="1751670"/>
            <a:ext cx="6426760" cy="782330"/>
          </a:xfrm>
          <a:prstGeom prst="rect">
            <a:avLst/>
          </a:prstGeom>
          <a:noFill/>
        </p:spPr>
        <p:txBody>
          <a:bodyPr wrap="square">
            <a:spAutoFit/>
          </a:bodyPr>
          <a:lstStyle/>
          <a:p>
            <a:pPr algn="l">
              <a:lnSpc>
                <a:spcPct val="130000"/>
              </a:lnSpc>
            </a:pPr>
            <a:r>
              <a:rPr lang="ja-JP" altLang="en-US" sz="1200" dirty="0">
                <a:latin typeface="Meiryo UI" panose="020B0604030504040204" pitchFamily="50" charset="-128"/>
                <a:ea typeface="Meiryo UI" panose="020B0604030504040204" pitchFamily="50" charset="-128"/>
                <a:cs typeface="メイリオ"/>
              </a:rPr>
              <a:t>「ニッポン全国ご当地おやつランキング」に変わる集客施策として、新たに「日本酒特集コーナー」を実施いたします。全国から酒蔵や酒販店を約</a:t>
            </a:r>
            <a:r>
              <a:rPr lang="en-US" altLang="ja-JP" sz="1200" dirty="0">
                <a:latin typeface="Meiryo UI" panose="020B0604030504040204" pitchFamily="50" charset="-128"/>
                <a:ea typeface="Meiryo UI" panose="020B0604030504040204" pitchFamily="50" charset="-128"/>
                <a:cs typeface="メイリオ"/>
              </a:rPr>
              <a:t>30</a:t>
            </a:r>
            <a:r>
              <a:rPr lang="ja-JP" altLang="en-US" sz="1200" dirty="0">
                <a:latin typeface="Meiryo UI" panose="020B0604030504040204" pitchFamily="50" charset="-128"/>
                <a:ea typeface="Meiryo UI" panose="020B0604030504040204" pitchFamily="50" charset="-128"/>
                <a:cs typeface="メイリオ"/>
              </a:rPr>
              <a:t>社を募集し、来場者は、有料チケットを入場時に購入し、各ブースでテイスティングを楽しめます。また、ボトル商品、おつまみ等商品の販売も行うことができます。</a:t>
            </a:r>
            <a:endParaRPr lang="en-US" altLang="ja-JP" sz="1200" dirty="0">
              <a:latin typeface="+mn-ea"/>
              <a:cs typeface="メイリオ"/>
            </a:endParaRPr>
          </a:p>
        </p:txBody>
      </p:sp>
      <p:sp>
        <p:nvSpPr>
          <p:cNvPr id="21" name="テキスト ボックス 20">
            <a:extLst>
              <a:ext uri="{FF2B5EF4-FFF2-40B4-BE49-F238E27FC236}">
                <a16:creationId xmlns:a16="http://schemas.microsoft.com/office/drawing/2014/main" id="{068E95D2-9AC4-4AE6-9297-360D9D44D486}"/>
              </a:ext>
            </a:extLst>
          </p:cNvPr>
          <p:cNvSpPr txBox="1"/>
          <p:nvPr/>
        </p:nvSpPr>
        <p:spPr>
          <a:xfrm>
            <a:off x="1026160" y="1382338"/>
            <a:ext cx="4805680" cy="307777"/>
          </a:xfrm>
          <a:prstGeom prst="rect">
            <a:avLst/>
          </a:prstGeom>
          <a:noFill/>
        </p:spPr>
        <p:txBody>
          <a:bodyPr wrap="square">
            <a:spAutoFit/>
          </a:bodyPr>
          <a:lstStyle/>
          <a:p>
            <a:pPr lvl="0" algn="ctr"/>
            <a:r>
              <a:rPr lang="en-US" altLang="ja-JP" sz="1400" b="1" dirty="0">
                <a:latin typeface="Meiryo UI" pitchFamily="50" charset="-128"/>
                <a:ea typeface="Meiryo UI" pitchFamily="50" charset="-128"/>
              </a:rPr>
              <a:t>【</a:t>
            </a:r>
            <a:r>
              <a:rPr lang="ja-JP" altLang="en-US" sz="1400" b="1" dirty="0">
                <a:latin typeface="Meiryo UI" pitchFamily="50" charset="-128"/>
                <a:ea typeface="Meiryo UI" pitchFamily="50" charset="-128"/>
              </a:rPr>
              <a:t>目的</a:t>
            </a:r>
            <a:r>
              <a:rPr lang="en-US" altLang="ja-JP" sz="1400" b="1" dirty="0">
                <a:latin typeface="Meiryo UI" pitchFamily="50" charset="-128"/>
                <a:ea typeface="Meiryo UI" pitchFamily="50" charset="-128"/>
              </a:rPr>
              <a:t>】</a:t>
            </a:r>
          </a:p>
        </p:txBody>
      </p:sp>
      <p:sp>
        <p:nvSpPr>
          <p:cNvPr id="23" name="Rectangle 6">
            <a:extLst>
              <a:ext uri="{FF2B5EF4-FFF2-40B4-BE49-F238E27FC236}">
                <a16:creationId xmlns:a16="http://schemas.microsoft.com/office/drawing/2014/main" id="{2B667222-CE8F-486E-B45B-EC952474C1FA}"/>
              </a:ext>
            </a:extLst>
          </p:cNvPr>
          <p:cNvSpPr>
            <a:spLocks noChangeArrowheads="1"/>
          </p:cNvSpPr>
          <p:nvPr/>
        </p:nvSpPr>
        <p:spPr bwMode="auto">
          <a:xfrm>
            <a:off x="130324" y="3881045"/>
            <a:ext cx="6597352" cy="276998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133350" algn="ctr" fontAlgn="base">
              <a:spcBef>
                <a:spcPct val="0"/>
              </a:spcBef>
              <a:spcAft>
                <a:spcPct val="0"/>
              </a:spcAft>
            </a:pPr>
            <a:endParaRPr lang="en-US" altLang="ja-JP" sz="1400" b="1" dirty="0">
              <a:latin typeface="Meiryo UI" pitchFamily="50" charset="-128"/>
              <a:ea typeface="Meiryo UI" pitchFamily="50" charset="-128"/>
              <a:cs typeface="Arial" pitchFamily="34" charset="0"/>
            </a:endParaRPr>
          </a:p>
          <a:p>
            <a:pPr lvl="0" indent="133350" algn="ctr" fontAlgn="base">
              <a:spcBef>
                <a:spcPct val="0"/>
              </a:spcBef>
              <a:spcAft>
                <a:spcPct val="0"/>
              </a:spcAft>
            </a:pPr>
            <a:r>
              <a:rPr lang="en-US" altLang="ja-JP" sz="1400" b="1" dirty="0">
                <a:latin typeface="Meiryo UI" pitchFamily="50" charset="-128"/>
                <a:ea typeface="Meiryo UI" pitchFamily="50" charset="-128"/>
                <a:cs typeface="Arial" pitchFamily="34" charset="0"/>
              </a:rPr>
              <a:t>【</a:t>
            </a:r>
            <a:r>
              <a:rPr lang="ja-JP" altLang="en-US" sz="1400" b="1" dirty="0">
                <a:latin typeface="Meiryo UI" pitchFamily="50" charset="-128"/>
                <a:ea typeface="Meiryo UI" pitchFamily="50" charset="-128"/>
                <a:cs typeface="Arial" pitchFamily="34" charset="0"/>
              </a:rPr>
              <a:t>商品について</a:t>
            </a:r>
            <a:r>
              <a:rPr lang="en-US" altLang="ja-JP" sz="1400" b="1" dirty="0">
                <a:latin typeface="Meiryo UI" pitchFamily="50" charset="-128"/>
                <a:ea typeface="Meiryo UI" pitchFamily="50" charset="-128"/>
                <a:cs typeface="Arial" pitchFamily="34" charset="0"/>
              </a:rPr>
              <a:t>】</a:t>
            </a:r>
          </a:p>
          <a:p>
            <a:endParaRPr lang="en-US" altLang="ja-JP" sz="1200" dirty="0">
              <a:latin typeface="Meiryo UI" pitchFamily="50" charset="-128"/>
              <a:ea typeface="Meiryo UI" pitchFamily="50" charset="-128"/>
            </a:endParaRPr>
          </a:p>
          <a:p>
            <a:r>
              <a:rPr lang="ja-JP" altLang="en-US" sz="1200" dirty="0">
                <a:latin typeface="Meiryo UI" pitchFamily="50" charset="-128"/>
                <a:ea typeface="Meiryo UI" pitchFamily="50" charset="-128"/>
              </a:rPr>
              <a:t>　①日本酒及び日本酒ベースのリキュール </a:t>
            </a:r>
            <a:r>
              <a:rPr lang="en-US" altLang="ja-JP" sz="1200" dirty="0">
                <a:latin typeface="Meiryo UI" pitchFamily="50" charset="-128"/>
                <a:ea typeface="Meiryo UI" pitchFamily="50" charset="-128"/>
              </a:rPr>
              <a:t>※</a:t>
            </a:r>
            <a:r>
              <a:rPr lang="ja-JP" altLang="en-US" sz="1200" dirty="0">
                <a:latin typeface="Meiryo UI" pitchFamily="50" charset="-128"/>
                <a:ea typeface="Meiryo UI" pitchFamily="50" charset="-128"/>
              </a:rPr>
              <a:t>日本酒ベースの梅酒等を想定</a:t>
            </a:r>
            <a:endParaRPr lang="en-US" altLang="ja-JP" sz="1200" dirty="0">
              <a:latin typeface="Meiryo UI" pitchFamily="50" charset="-128"/>
              <a:ea typeface="Meiryo UI" pitchFamily="50" charset="-128"/>
            </a:endParaRPr>
          </a:p>
          <a:p>
            <a:r>
              <a:rPr lang="ja-JP" altLang="en-US" sz="1200" dirty="0">
                <a:latin typeface="Meiryo UI" pitchFamily="50" charset="-128"/>
                <a:ea typeface="Meiryo UI" pitchFamily="50" charset="-128"/>
              </a:rPr>
              <a:t>　②おつまみ商品（物販及び実演販売）</a:t>
            </a:r>
            <a:r>
              <a:rPr lang="en-US" altLang="ja-JP" sz="1200" dirty="0">
                <a:latin typeface="Meiryo UI" pitchFamily="50" charset="-128"/>
                <a:ea typeface="Meiryo UI" pitchFamily="50" charset="-128"/>
              </a:rPr>
              <a:t>※</a:t>
            </a:r>
            <a:r>
              <a:rPr lang="ja-JP" altLang="en-US" sz="1200" dirty="0">
                <a:latin typeface="Meiryo UI" pitchFamily="50" charset="-128"/>
                <a:ea typeface="Meiryo UI" pitchFamily="50" charset="-128"/>
              </a:rPr>
              <a:t>おつまみ商品のみの出展は不可</a:t>
            </a:r>
            <a:endParaRPr lang="en-US" altLang="ja-JP" sz="1200" dirty="0">
              <a:latin typeface="Meiryo UI" pitchFamily="50" charset="-128"/>
              <a:ea typeface="Meiryo UI" pitchFamily="50" charset="-128"/>
            </a:endParaRPr>
          </a:p>
          <a:p>
            <a:r>
              <a:rPr lang="ja-JP" altLang="en-US" sz="1200" dirty="0">
                <a:latin typeface="Meiryo UI" pitchFamily="50" charset="-128"/>
                <a:ea typeface="Meiryo UI" pitchFamily="50" charset="-128"/>
              </a:rPr>
              <a:t>　③ご当地色のある缶詰・瓶詰商品　</a:t>
            </a:r>
            <a:r>
              <a:rPr lang="en-US" altLang="ja-JP" sz="1200" dirty="0">
                <a:latin typeface="Meiryo UI" pitchFamily="50" charset="-128"/>
                <a:ea typeface="Meiryo UI" pitchFamily="50" charset="-128"/>
              </a:rPr>
              <a:t>※</a:t>
            </a:r>
            <a:r>
              <a:rPr lang="ja-JP" altLang="en-US" sz="1200" dirty="0">
                <a:latin typeface="Meiryo UI" pitchFamily="50" charset="-128"/>
                <a:ea typeface="Meiryo UI" pitchFamily="50" charset="-128"/>
              </a:rPr>
              <a:t>事務局が販売を代行予定</a:t>
            </a:r>
            <a:endParaRPr lang="en-US" altLang="ja-JP" sz="1200" dirty="0">
              <a:latin typeface="Meiryo UI" pitchFamily="50" charset="-128"/>
              <a:ea typeface="Meiryo UI" pitchFamily="50" charset="-128"/>
            </a:endParaRPr>
          </a:p>
          <a:p>
            <a:pPr algn="ctr"/>
            <a:endParaRPr lang="en-US" altLang="ja-JP" sz="1200" b="1" dirty="0">
              <a:latin typeface="Century" pitchFamily="18" charset="0"/>
              <a:ea typeface="ＭＳ 明朝" pitchFamily="17" charset="-128"/>
              <a:cs typeface="Arial" pitchFamily="34" charset="0"/>
            </a:endParaRPr>
          </a:p>
          <a:p>
            <a:pPr algn="ctr"/>
            <a:r>
              <a:rPr lang="en-US" altLang="ja-JP" sz="1400" b="1" dirty="0">
                <a:latin typeface="Meiryo UI" pitchFamily="50" charset="-128"/>
                <a:ea typeface="Meiryo UI" pitchFamily="50" charset="-128"/>
                <a:cs typeface="Arial" pitchFamily="34" charset="0"/>
              </a:rPr>
              <a:t>【</a:t>
            </a:r>
            <a:r>
              <a:rPr lang="ja-JP" altLang="en-US" sz="1400" b="1" dirty="0">
                <a:latin typeface="Meiryo UI" pitchFamily="50" charset="-128"/>
                <a:ea typeface="Meiryo UI" pitchFamily="50" charset="-128"/>
                <a:cs typeface="Arial" pitchFamily="34" charset="0"/>
              </a:rPr>
              <a:t>事業者選定</a:t>
            </a:r>
            <a:r>
              <a:rPr lang="en-US" altLang="ja-JP" sz="1400" b="1" dirty="0">
                <a:latin typeface="Meiryo UI" pitchFamily="50" charset="-128"/>
                <a:ea typeface="Meiryo UI" pitchFamily="50" charset="-128"/>
                <a:cs typeface="Arial" pitchFamily="34" charset="0"/>
              </a:rPr>
              <a:t>】</a:t>
            </a:r>
          </a:p>
          <a:p>
            <a:pPr lvl="0"/>
            <a:endParaRPr lang="en-US" altLang="ja-JP" sz="1200" dirty="0">
              <a:latin typeface="ＭＳ 明朝" pitchFamily="17" charset="-128"/>
              <a:ea typeface="ＭＳ 明朝" pitchFamily="17" charset="-128"/>
            </a:endParaRPr>
          </a:p>
          <a:p>
            <a:r>
              <a:rPr lang="ja-JP" altLang="en-US" sz="1200" dirty="0">
                <a:latin typeface="Meiryo UI" pitchFamily="50" charset="-128"/>
                <a:ea typeface="Meiryo UI" pitchFamily="50" charset="-128"/>
              </a:rPr>
              <a:t>　</a:t>
            </a:r>
            <a:r>
              <a:rPr lang="ja-JP" altLang="ja-JP" sz="1200" dirty="0">
                <a:latin typeface="Meiryo UI" pitchFamily="50" charset="-128"/>
                <a:ea typeface="Meiryo UI" pitchFamily="50" charset="-128"/>
              </a:rPr>
              <a:t>・出展</a:t>
            </a:r>
            <a:r>
              <a:rPr lang="ja-JP" altLang="en-US" sz="1200" dirty="0">
                <a:latin typeface="Meiryo UI" pitchFamily="50" charset="-128"/>
                <a:ea typeface="Meiryo UI" pitchFamily="50" charset="-128"/>
              </a:rPr>
              <a:t>については、</a:t>
            </a:r>
            <a:r>
              <a:rPr lang="ja-JP" altLang="ja-JP" sz="1200" b="1" u="sng" dirty="0">
                <a:latin typeface="Meiryo UI" pitchFamily="50" charset="-128"/>
                <a:ea typeface="Meiryo UI" pitchFamily="50" charset="-128"/>
              </a:rPr>
              <a:t>希望県連のみとし</a:t>
            </a:r>
            <a:r>
              <a:rPr lang="ja-JP" altLang="ja-JP" sz="1200" dirty="0">
                <a:latin typeface="Meiryo UI" pitchFamily="50" charset="-128"/>
                <a:ea typeface="Meiryo UI" pitchFamily="50" charset="-128"/>
              </a:rPr>
              <a:t>、</a:t>
            </a:r>
            <a:r>
              <a:rPr lang="en-US" altLang="ja-JP" sz="1200" dirty="0">
                <a:latin typeface="Meiryo UI" pitchFamily="50" charset="-128"/>
                <a:ea typeface="Meiryo UI" pitchFamily="50" charset="-128"/>
              </a:rPr>
              <a:t>30</a:t>
            </a:r>
            <a:r>
              <a:rPr lang="ja-JP" altLang="ja-JP" sz="1200" dirty="0">
                <a:latin typeface="Meiryo UI" pitchFamily="50" charset="-128"/>
                <a:ea typeface="Meiryo UI" pitchFamily="50" charset="-128"/>
              </a:rPr>
              <a:t>社集まらなかった場合は事務局が選定</a:t>
            </a:r>
            <a:r>
              <a:rPr lang="ja-JP" altLang="en-US" sz="1200" dirty="0">
                <a:latin typeface="Meiryo UI" pitchFamily="50" charset="-128"/>
                <a:ea typeface="Meiryo UI" pitchFamily="50" charset="-128"/>
              </a:rPr>
              <a:t>いたします。　</a:t>
            </a:r>
            <a:endParaRPr lang="en-US" altLang="ja-JP" sz="1200" dirty="0">
              <a:latin typeface="Meiryo UI" pitchFamily="50" charset="-128"/>
              <a:ea typeface="Meiryo UI" pitchFamily="50" charset="-128"/>
            </a:endParaRPr>
          </a:p>
          <a:p>
            <a:r>
              <a:rPr lang="ja-JP" altLang="en-US" sz="1200" dirty="0">
                <a:latin typeface="Meiryo UI" pitchFamily="50" charset="-128"/>
                <a:ea typeface="Meiryo UI" pitchFamily="50" charset="-128"/>
              </a:rPr>
              <a:t>　　</a:t>
            </a:r>
            <a:r>
              <a:rPr lang="en-US" altLang="ja-JP" sz="1200" dirty="0">
                <a:latin typeface="Meiryo UI" pitchFamily="50" charset="-128"/>
                <a:ea typeface="Meiryo UI" pitchFamily="50" charset="-128"/>
              </a:rPr>
              <a:t>※</a:t>
            </a:r>
            <a:r>
              <a:rPr lang="ja-JP" altLang="en-US" sz="1200" dirty="0">
                <a:latin typeface="Meiryo UI" pitchFamily="50" charset="-128"/>
                <a:ea typeface="Meiryo UI" pitchFamily="50" charset="-128"/>
              </a:rPr>
              <a:t>缶詰・瓶詰も応募多数の場合は事務局が選定いたします。</a:t>
            </a:r>
            <a:endParaRPr lang="en-US" altLang="ja-JP" sz="1200" dirty="0">
              <a:latin typeface="Meiryo UI" pitchFamily="50" charset="-128"/>
              <a:ea typeface="Meiryo UI" pitchFamily="50" charset="-128"/>
            </a:endParaRPr>
          </a:p>
          <a:p>
            <a:r>
              <a:rPr lang="ja-JP" altLang="en-US" sz="1200" dirty="0">
                <a:latin typeface="Meiryo UI" pitchFamily="50" charset="-128"/>
                <a:ea typeface="Meiryo UI" pitchFamily="50" charset="-128"/>
              </a:rPr>
              <a:t>　・また、集客面、来場者満足度を高める観点から事務局が出展商品を拡充する場合があります。</a:t>
            </a:r>
            <a:endParaRPr lang="en-US" altLang="ja-JP" sz="1200" dirty="0">
              <a:latin typeface="Meiryo UI" pitchFamily="50" charset="-128"/>
              <a:ea typeface="Meiryo UI" pitchFamily="50" charset="-128"/>
            </a:endParaRPr>
          </a:p>
          <a:p>
            <a:r>
              <a:rPr lang="ja-JP" altLang="en-US" sz="1200" dirty="0">
                <a:latin typeface="Meiryo UI" pitchFamily="50" charset="-128"/>
                <a:ea typeface="Meiryo UI" pitchFamily="50" charset="-128"/>
              </a:rPr>
              <a:t>　</a:t>
            </a:r>
            <a:r>
              <a:rPr lang="ja-JP" altLang="ja-JP" sz="1200" dirty="0">
                <a:latin typeface="Meiryo UI" pitchFamily="50" charset="-128"/>
                <a:ea typeface="Meiryo UI" pitchFamily="50" charset="-128"/>
              </a:rPr>
              <a:t>・出展</a:t>
            </a:r>
            <a:r>
              <a:rPr lang="ja-JP" altLang="en-US" sz="1200" dirty="0">
                <a:latin typeface="Meiryo UI" pitchFamily="50" charset="-128"/>
                <a:ea typeface="Meiryo UI" pitchFamily="50" charset="-128"/>
              </a:rPr>
              <a:t>希望</a:t>
            </a:r>
            <a:r>
              <a:rPr lang="ja-JP" altLang="ja-JP" sz="1200" dirty="0">
                <a:latin typeface="Meiryo UI" pitchFamily="50" charset="-128"/>
                <a:ea typeface="Meiryo UI" pitchFamily="50" charset="-128"/>
              </a:rPr>
              <a:t>者は売上目標を設定し、</a:t>
            </a:r>
            <a:r>
              <a:rPr lang="ja-JP" altLang="en-US" sz="1200" dirty="0">
                <a:latin typeface="Meiryo UI" pitchFamily="50" charset="-128"/>
                <a:ea typeface="Meiryo UI" pitchFamily="50" charset="-128"/>
              </a:rPr>
              <a:t>２</a:t>
            </a:r>
            <a:r>
              <a:rPr lang="ja-JP" altLang="ja-JP" sz="1200" dirty="0">
                <a:latin typeface="Meiryo UI" pitchFamily="50" charset="-128"/>
                <a:ea typeface="Meiryo UI" pitchFamily="50" charset="-128"/>
              </a:rPr>
              <a:t>日間の目標設定が低い</a:t>
            </a:r>
            <a:r>
              <a:rPr lang="ja-JP" altLang="en-US" sz="1200" dirty="0">
                <a:latin typeface="Meiryo UI" pitchFamily="50" charset="-128"/>
                <a:ea typeface="Meiryo UI" pitchFamily="50" charset="-128"/>
              </a:rPr>
              <a:t>場合</a:t>
            </a:r>
            <a:r>
              <a:rPr lang="ja-JP" altLang="ja-JP" sz="1200" dirty="0">
                <a:latin typeface="Meiryo UI" pitchFamily="50" charset="-128"/>
                <a:ea typeface="Meiryo UI" pitchFamily="50" charset="-128"/>
              </a:rPr>
              <a:t>や出展商品が事業者間で重複した</a:t>
            </a:r>
            <a:r>
              <a:rPr lang="ja-JP" altLang="en-US" sz="1200" dirty="0">
                <a:latin typeface="Meiryo UI" pitchFamily="50" charset="-128"/>
                <a:ea typeface="Meiryo UI" pitchFamily="50" charset="-128"/>
              </a:rPr>
              <a:t>　　</a:t>
            </a:r>
            <a:endParaRPr lang="en-US" altLang="ja-JP" sz="1200" dirty="0">
              <a:latin typeface="Meiryo UI" pitchFamily="50" charset="-128"/>
              <a:ea typeface="Meiryo UI" pitchFamily="50" charset="-128"/>
            </a:endParaRPr>
          </a:p>
          <a:p>
            <a:r>
              <a:rPr lang="ja-JP" altLang="en-US" sz="1200" dirty="0">
                <a:latin typeface="Meiryo UI" pitchFamily="50" charset="-128"/>
                <a:ea typeface="Meiryo UI" pitchFamily="50" charset="-128"/>
              </a:rPr>
              <a:t>　　際に</a:t>
            </a:r>
            <a:r>
              <a:rPr lang="ja-JP" altLang="ja-JP" sz="1200" dirty="0">
                <a:latin typeface="Meiryo UI" pitchFamily="50" charset="-128"/>
                <a:ea typeface="Meiryo UI" pitchFamily="50" charset="-128"/>
              </a:rPr>
              <a:t>は出展の調整をさせて頂く場合があります</a:t>
            </a:r>
            <a:r>
              <a:rPr lang="ja-JP" altLang="en-US" sz="1200" dirty="0">
                <a:latin typeface="Meiryo UI" pitchFamily="50" charset="-128"/>
                <a:ea typeface="Meiryo UI" pitchFamily="50" charset="-128"/>
              </a:rPr>
              <a:t>。</a:t>
            </a:r>
            <a:endParaRPr lang="en-US" altLang="ja-JP" sz="1200" dirty="0">
              <a:latin typeface="Meiryo UI" pitchFamily="50" charset="-128"/>
              <a:ea typeface="Meiryo UI" pitchFamily="50" charset="-128"/>
            </a:endParaRPr>
          </a:p>
        </p:txBody>
      </p:sp>
      <p:sp>
        <p:nvSpPr>
          <p:cNvPr id="24" name="テキスト ボックス 23">
            <a:extLst>
              <a:ext uri="{FF2B5EF4-FFF2-40B4-BE49-F238E27FC236}">
                <a16:creationId xmlns:a16="http://schemas.microsoft.com/office/drawing/2014/main" id="{07AC1A8F-4202-4A37-9C76-3F582D7F627C}"/>
              </a:ext>
            </a:extLst>
          </p:cNvPr>
          <p:cNvSpPr txBox="1"/>
          <p:nvPr/>
        </p:nvSpPr>
        <p:spPr>
          <a:xfrm>
            <a:off x="225946" y="6464138"/>
            <a:ext cx="6453336" cy="2739211"/>
          </a:xfrm>
          <a:prstGeom prst="rect">
            <a:avLst/>
          </a:prstGeom>
          <a:noFill/>
        </p:spPr>
        <p:txBody>
          <a:bodyPr wrap="square" rtlCol="0">
            <a:spAutoFit/>
          </a:bodyPr>
          <a:lstStyle/>
          <a:p>
            <a:pPr lvl="0" algn="ctr"/>
            <a:endParaRPr lang="en-US" altLang="ja-JP" sz="1400" b="1" dirty="0">
              <a:latin typeface="Meiryo UI" pitchFamily="50" charset="-128"/>
              <a:ea typeface="Meiryo UI" pitchFamily="50" charset="-128"/>
            </a:endParaRPr>
          </a:p>
          <a:p>
            <a:pPr lvl="0" algn="ctr"/>
            <a:r>
              <a:rPr lang="en-US" altLang="ja-JP" sz="1400" b="1" dirty="0">
                <a:latin typeface="Meiryo UI" pitchFamily="50" charset="-128"/>
                <a:ea typeface="Meiryo UI" pitchFamily="50" charset="-128"/>
              </a:rPr>
              <a:t>【</a:t>
            </a:r>
            <a:r>
              <a:rPr lang="ja-JP" altLang="en-US" sz="1400" b="1" dirty="0">
                <a:latin typeface="Meiryo UI" pitchFamily="50" charset="-128"/>
                <a:ea typeface="Meiryo UI" pitchFamily="50" charset="-128"/>
              </a:rPr>
              <a:t>募集について</a:t>
            </a:r>
            <a:r>
              <a:rPr lang="en-US" altLang="ja-JP" sz="1400" b="1" dirty="0">
                <a:latin typeface="Meiryo UI" pitchFamily="50" charset="-128"/>
                <a:ea typeface="Meiryo UI" pitchFamily="50" charset="-128"/>
              </a:rPr>
              <a:t>】</a:t>
            </a:r>
          </a:p>
          <a:p>
            <a:endParaRPr lang="ja-JP" altLang="ja-JP" sz="1200" dirty="0">
              <a:latin typeface="ＭＳ 明朝" pitchFamily="17" charset="-128"/>
              <a:ea typeface="ＭＳ 明朝" pitchFamily="17" charset="-128"/>
            </a:endParaRPr>
          </a:p>
          <a:p>
            <a:r>
              <a:rPr lang="ja-JP" altLang="en-US" sz="1200" dirty="0">
                <a:latin typeface="Meiryo UI" pitchFamily="50" charset="-128"/>
                <a:ea typeface="Meiryo UI" pitchFamily="50" charset="-128"/>
              </a:rPr>
              <a:t>①場　　　所</a:t>
            </a:r>
            <a:r>
              <a:rPr lang="ja-JP" altLang="en-US" sz="1200" dirty="0">
                <a:latin typeface="Meiryo UI" pitchFamily="50" charset="-128"/>
                <a:ea typeface="Meiryo UI" pitchFamily="50" charset="-128"/>
                <a:cs typeface="Meiryo UI" pitchFamily="50" charset="-128"/>
                <a:sym typeface="Wingdings" pitchFamily="2" charset="2"/>
              </a:rPr>
              <a:t>：</a:t>
            </a:r>
            <a:r>
              <a:rPr lang="ja-JP" altLang="en-US" sz="1200" dirty="0">
                <a:latin typeface="Meiryo UI" pitchFamily="50" charset="-128"/>
                <a:ea typeface="Meiryo UI" pitchFamily="50" charset="-128"/>
              </a:rPr>
              <a:t>展示ホール</a:t>
            </a:r>
            <a:r>
              <a:rPr lang="en-US" altLang="ja-JP" sz="1200" dirty="0">
                <a:latin typeface="Meiryo UI" pitchFamily="50" charset="-128"/>
                <a:ea typeface="Meiryo UI" pitchFamily="50" charset="-128"/>
              </a:rPr>
              <a:t>A-1</a:t>
            </a:r>
            <a:r>
              <a:rPr lang="ja-JP" altLang="en-US" sz="1200" dirty="0">
                <a:latin typeface="Meiryo UI" pitchFamily="50" charset="-128"/>
                <a:ea typeface="Meiryo UI" pitchFamily="50" charset="-128"/>
              </a:rPr>
              <a:t>　</a:t>
            </a:r>
            <a:r>
              <a:rPr lang="en-US" altLang="ja-JP" sz="1200" dirty="0">
                <a:latin typeface="Meiryo UI" pitchFamily="50" charset="-128"/>
                <a:ea typeface="Meiryo UI" pitchFamily="50" charset="-128"/>
              </a:rPr>
              <a:t>※</a:t>
            </a:r>
            <a:r>
              <a:rPr lang="ja-JP" altLang="en-US" sz="1200" dirty="0">
                <a:latin typeface="Meiryo UI" pitchFamily="50" charset="-128"/>
                <a:ea typeface="Meiryo UI" pitchFamily="50" charset="-128"/>
              </a:rPr>
              <a:t>屋外にも休憩・飲食スペースあり</a:t>
            </a:r>
            <a:endParaRPr lang="ja-JP" altLang="ja-JP" sz="1200" dirty="0">
              <a:latin typeface="Meiryo UI" pitchFamily="50" charset="-128"/>
              <a:ea typeface="Meiryo UI" pitchFamily="50" charset="-128"/>
            </a:endParaRPr>
          </a:p>
          <a:p>
            <a:pPr lvl="0"/>
            <a:r>
              <a:rPr lang="ja-JP" altLang="en-US" sz="1200" dirty="0">
                <a:latin typeface="Meiryo UI" pitchFamily="50" charset="-128"/>
                <a:ea typeface="Meiryo UI" pitchFamily="50" charset="-128"/>
                <a:cs typeface="Meiryo UI" pitchFamily="50" charset="-128"/>
              </a:rPr>
              <a:t>②販売面積</a:t>
            </a:r>
            <a:r>
              <a:rPr lang="ja-JP" altLang="en-US" sz="1200" dirty="0">
                <a:latin typeface="Meiryo UI" pitchFamily="50" charset="-128"/>
                <a:ea typeface="Meiryo UI" pitchFamily="50" charset="-128"/>
                <a:cs typeface="Meiryo UI" pitchFamily="50" charset="-128"/>
                <a:sym typeface="Wingdings" pitchFamily="2" charset="2"/>
              </a:rPr>
              <a:t>：</a:t>
            </a:r>
            <a:r>
              <a:rPr lang="en-US" altLang="ja-JP" sz="1200" dirty="0">
                <a:latin typeface="Meiryo UI" pitchFamily="50" charset="-128"/>
                <a:ea typeface="Meiryo UI" pitchFamily="50" charset="-128"/>
                <a:cs typeface="Meiryo UI" pitchFamily="50" charset="-128"/>
                <a:sym typeface="Wingdings" pitchFamily="2" charset="2"/>
              </a:rPr>
              <a:t>2500m</a:t>
            </a:r>
            <a:r>
              <a:rPr lang="ja-JP" altLang="en-US" sz="1200" dirty="0">
                <a:latin typeface="Meiryo UI" pitchFamily="50" charset="-128"/>
                <a:ea typeface="Meiryo UI" pitchFamily="50" charset="-128"/>
                <a:cs typeface="Meiryo UI" pitchFamily="50" charset="-128"/>
              </a:rPr>
              <a:t>ｍ角 </a:t>
            </a: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申込み社数により変動する可能性あり</a:t>
            </a:r>
            <a:endParaRPr lang="en-US" altLang="ja-JP" sz="1200" dirty="0">
              <a:latin typeface="Meiryo UI" pitchFamily="50" charset="-128"/>
              <a:ea typeface="Meiryo UI" pitchFamily="50" charset="-128"/>
              <a:cs typeface="Meiryo UI" pitchFamily="50" charset="-128"/>
            </a:endParaRPr>
          </a:p>
          <a:p>
            <a:pPr lvl="0"/>
            <a:r>
              <a:rPr lang="ja-JP" altLang="en-US" sz="1200" dirty="0">
                <a:latin typeface="Meiryo UI" pitchFamily="50" charset="-128"/>
                <a:ea typeface="Meiryo UI" pitchFamily="50" charset="-128"/>
                <a:cs typeface="Meiryo UI" pitchFamily="50" charset="-128"/>
              </a:rPr>
              <a:t>③</a:t>
            </a:r>
            <a:r>
              <a:rPr lang="ja-JP" altLang="ja-JP" sz="1200" dirty="0">
                <a:latin typeface="Meiryo UI" pitchFamily="50" charset="-128"/>
                <a:ea typeface="Meiryo UI" pitchFamily="50" charset="-128"/>
              </a:rPr>
              <a:t>募集締切</a:t>
            </a:r>
            <a:r>
              <a:rPr lang="ja-JP" altLang="en-US" sz="1200" dirty="0">
                <a:latin typeface="Meiryo UI" pitchFamily="50" charset="-128"/>
                <a:ea typeface="Meiryo UI" pitchFamily="50" charset="-128"/>
                <a:cs typeface="Meiryo UI" pitchFamily="50" charset="-128"/>
                <a:sym typeface="Wingdings" pitchFamily="2" charset="2"/>
              </a:rPr>
              <a:t>： </a:t>
            </a:r>
            <a:r>
              <a:rPr lang="en-US" altLang="ja-JP" sz="1200" dirty="0">
                <a:latin typeface="Meiryo UI" pitchFamily="50" charset="-128"/>
                <a:ea typeface="Meiryo UI" pitchFamily="50" charset="-128"/>
                <a:cs typeface="Meiryo UI" pitchFamily="50" charset="-128"/>
                <a:sym typeface="Wingdings" pitchFamily="2" charset="2"/>
              </a:rPr>
              <a:t>9</a:t>
            </a:r>
            <a:r>
              <a:rPr lang="ja-JP" altLang="ja-JP" sz="1200" u="sng" dirty="0">
                <a:latin typeface="Meiryo UI" pitchFamily="50" charset="-128"/>
                <a:ea typeface="Meiryo UI" pitchFamily="50" charset="-128"/>
              </a:rPr>
              <a:t>月</a:t>
            </a:r>
            <a:r>
              <a:rPr lang="en-US" altLang="ja-JP" sz="1200" u="sng" dirty="0">
                <a:latin typeface="Meiryo UI" pitchFamily="50" charset="-128"/>
                <a:ea typeface="Meiryo UI" pitchFamily="50" charset="-128"/>
              </a:rPr>
              <a:t>9</a:t>
            </a:r>
            <a:r>
              <a:rPr lang="ja-JP" altLang="ja-JP" sz="1200" u="sng" dirty="0">
                <a:latin typeface="Meiryo UI" pitchFamily="50" charset="-128"/>
                <a:ea typeface="Meiryo UI" pitchFamily="50" charset="-128"/>
              </a:rPr>
              <a:t>日（</a:t>
            </a:r>
            <a:r>
              <a:rPr lang="ja-JP" altLang="en-US" sz="1200" u="sng" dirty="0">
                <a:latin typeface="Meiryo UI" pitchFamily="50" charset="-128"/>
                <a:ea typeface="Meiryo UI" pitchFamily="50" charset="-128"/>
              </a:rPr>
              <a:t>水</a:t>
            </a:r>
            <a:r>
              <a:rPr lang="ja-JP" altLang="ja-JP" sz="1200" u="sng" dirty="0">
                <a:latin typeface="Meiryo UI" pitchFamily="50" charset="-128"/>
                <a:ea typeface="Meiryo UI" pitchFamily="50" charset="-128"/>
              </a:rPr>
              <a:t>）</a:t>
            </a:r>
            <a:r>
              <a:rPr lang="en-US" altLang="ja-JP" sz="1200" u="sng" dirty="0">
                <a:latin typeface="Meiryo UI" pitchFamily="50" charset="-128"/>
                <a:ea typeface="Meiryo UI" pitchFamily="50" charset="-128"/>
              </a:rPr>
              <a:t>15</a:t>
            </a:r>
            <a:r>
              <a:rPr lang="ja-JP" altLang="en-US" sz="1200" u="sng" dirty="0">
                <a:latin typeface="Meiryo UI" pitchFamily="50" charset="-128"/>
                <a:ea typeface="Meiryo UI" pitchFamily="50" charset="-128"/>
              </a:rPr>
              <a:t>時必着</a:t>
            </a:r>
            <a:r>
              <a:rPr lang="en-US" altLang="ja-JP" sz="1200" dirty="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　</a:t>
            </a: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期日厳守でお願いします</a:t>
            </a:r>
            <a:endParaRPr lang="en-US" altLang="ja-JP" sz="1200" dirty="0">
              <a:latin typeface="Meiryo UI" pitchFamily="50" charset="-128"/>
              <a:ea typeface="Meiryo UI" pitchFamily="50" charset="-128"/>
              <a:cs typeface="Meiryo UI" pitchFamily="50" charset="-128"/>
            </a:endParaRPr>
          </a:p>
          <a:p>
            <a:pPr lvl="0"/>
            <a:r>
              <a:rPr lang="ja-JP" altLang="en-US" sz="1200" dirty="0">
                <a:latin typeface="Meiryo UI" pitchFamily="50" charset="-128"/>
                <a:ea typeface="Meiryo UI" pitchFamily="50" charset="-128"/>
                <a:cs typeface="Meiryo UI" pitchFamily="50" charset="-128"/>
              </a:rPr>
              <a:t>④基本設備：実演台、平台、冷蔵ケース（いずれか</a:t>
            </a:r>
            <a:r>
              <a:rPr lang="en-US" altLang="ja-JP" sz="1200" dirty="0">
                <a:latin typeface="Meiryo UI" pitchFamily="50" charset="-128"/>
                <a:ea typeface="Meiryo UI" pitchFamily="50" charset="-128"/>
                <a:cs typeface="Meiryo UI" pitchFamily="50" charset="-128"/>
              </a:rPr>
              <a:t>1</a:t>
            </a:r>
            <a:r>
              <a:rPr lang="ja-JP" altLang="en-US" sz="1200" dirty="0">
                <a:latin typeface="Meiryo UI" pitchFamily="50" charset="-128"/>
                <a:ea typeface="Meiryo UI" pitchFamily="50" charset="-128"/>
                <a:cs typeface="Meiryo UI" pitchFamily="50" charset="-128"/>
              </a:rPr>
              <a:t>台）及び社名板１枚</a:t>
            </a:r>
            <a:endParaRPr lang="en-US" altLang="ja-JP" sz="1200" dirty="0">
              <a:latin typeface="Meiryo UI" pitchFamily="50" charset="-128"/>
              <a:ea typeface="Meiryo UI" pitchFamily="50" charset="-128"/>
              <a:cs typeface="Meiryo UI" pitchFamily="50" charset="-128"/>
            </a:endParaRPr>
          </a:p>
          <a:p>
            <a:pPr lvl="0"/>
            <a:endParaRPr lang="en-US" altLang="ja-JP" sz="1200" dirty="0">
              <a:latin typeface="Meiryo UI" pitchFamily="50" charset="-128"/>
              <a:ea typeface="Meiryo UI" pitchFamily="50" charset="-128"/>
              <a:cs typeface="Meiryo UI" pitchFamily="50" charset="-128"/>
            </a:endParaRPr>
          </a:p>
          <a:p>
            <a:pPr lvl="0"/>
            <a:r>
              <a:rPr lang="ja-JP" altLang="en-US" sz="1200" dirty="0">
                <a:latin typeface="Meiryo UI" pitchFamily="50" charset="-128"/>
                <a:ea typeface="Meiryo UI" pitchFamily="50" charset="-128"/>
                <a:cs typeface="Meiryo UI" pitchFamily="50" charset="-128"/>
              </a:rPr>
              <a:t>　</a:t>
            </a:r>
            <a:r>
              <a:rPr lang="en-US" altLang="ja-JP" sz="1200" dirty="0">
                <a:solidFill>
                  <a:srgbClr val="FF0000"/>
                </a:solidFill>
                <a:latin typeface="Meiryo UI" pitchFamily="50" charset="-128"/>
                <a:ea typeface="Meiryo UI" pitchFamily="50" charset="-128"/>
                <a:cs typeface="Meiryo UI" pitchFamily="50" charset="-128"/>
              </a:rPr>
              <a:t>※</a:t>
            </a:r>
            <a:r>
              <a:rPr lang="ja-JP" altLang="en-US" sz="1200" dirty="0">
                <a:solidFill>
                  <a:srgbClr val="FF0000"/>
                </a:solidFill>
                <a:latin typeface="Meiryo UI" pitchFamily="50" charset="-128"/>
                <a:ea typeface="Meiryo UI" pitchFamily="50" charset="-128"/>
                <a:cs typeface="Meiryo UI" pitchFamily="50" charset="-128"/>
              </a:rPr>
              <a:t>必ず有料テイスティングは実施してください　　</a:t>
            </a:r>
            <a:r>
              <a:rPr lang="ja-JP" altLang="en-US" sz="1200" dirty="0">
                <a:latin typeface="Meiryo UI" pitchFamily="50" charset="-128"/>
                <a:ea typeface="Meiryo UI" pitchFamily="50" charset="-128"/>
                <a:cs typeface="Meiryo UI" pitchFamily="50" charset="-128"/>
              </a:rPr>
              <a:t>　　　　</a:t>
            </a:r>
            <a:endParaRPr lang="en-US" altLang="ja-JP" sz="1200" dirty="0">
              <a:latin typeface="Meiryo UI" pitchFamily="50" charset="-128"/>
              <a:ea typeface="Meiryo UI" pitchFamily="50" charset="-128"/>
              <a:cs typeface="Meiryo UI" pitchFamily="50" charset="-128"/>
            </a:endParaRPr>
          </a:p>
          <a:p>
            <a:pPr lvl="0"/>
            <a:r>
              <a:rPr lang="ja-JP" altLang="en-US" sz="1200" dirty="0">
                <a:solidFill>
                  <a:srgbClr val="FF0000"/>
                </a:solidFill>
                <a:latin typeface="Meiryo UI" pitchFamily="50" charset="-128"/>
                <a:ea typeface="Meiryo UI" pitchFamily="50" charset="-128"/>
                <a:cs typeface="Meiryo UI" pitchFamily="50" charset="-128"/>
              </a:rPr>
              <a:t>　</a:t>
            </a:r>
            <a:r>
              <a:rPr lang="en-US" altLang="ja-JP" sz="1200" dirty="0">
                <a:solidFill>
                  <a:srgbClr val="FF0000"/>
                </a:solidFill>
                <a:latin typeface="Meiryo UI" pitchFamily="50" charset="-128"/>
                <a:ea typeface="Meiryo UI" pitchFamily="50" charset="-128"/>
                <a:cs typeface="Meiryo UI" pitchFamily="50" charset="-128"/>
              </a:rPr>
              <a:t>※</a:t>
            </a:r>
            <a:r>
              <a:rPr lang="ja-JP" altLang="en-US" sz="1200" dirty="0">
                <a:solidFill>
                  <a:srgbClr val="FF0000"/>
                </a:solidFill>
                <a:latin typeface="Meiryo UI" pitchFamily="50" charset="-128"/>
                <a:ea typeface="Meiryo UI" pitchFamily="50" charset="-128"/>
                <a:cs typeface="Meiryo UI" pitchFamily="50" charset="-128"/>
              </a:rPr>
              <a:t>保健所指導により酒ズキ横丁に関しましては必ず実演台が必要となります。</a:t>
            </a:r>
            <a:endParaRPr lang="en-US" altLang="ja-JP" sz="1200" dirty="0">
              <a:solidFill>
                <a:srgbClr val="FF0000"/>
              </a:solidFill>
              <a:latin typeface="Meiryo UI" pitchFamily="50" charset="-128"/>
              <a:ea typeface="Meiryo UI" pitchFamily="50" charset="-128"/>
              <a:cs typeface="Meiryo UI" pitchFamily="50" charset="-128"/>
            </a:endParaRPr>
          </a:p>
          <a:p>
            <a:pPr lvl="0"/>
            <a:r>
              <a:rPr lang="ja-JP" altLang="en-US" sz="1200" dirty="0">
                <a:solidFill>
                  <a:srgbClr val="FF0000"/>
                </a:solidFill>
                <a:latin typeface="Meiryo UI" pitchFamily="50" charset="-128"/>
                <a:ea typeface="Meiryo UI" pitchFamily="50" charset="-128"/>
                <a:cs typeface="Meiryo UI" pitchFamily="50" charset="-128"/>
              </a:rPr>
              <a:t>　　　基本設備にてご用意、もしくはレンタル備品（有料）にてお申込み下さい。</a:t>
            </a:r>
            <a:endParaRPr lang="en-US" altLang="ja-JP" sz="1200" dirty="0">
              <a:solidFill>
                <a:srgbClr val="FF0000"/>
              </a:solidFill>
              <a:latin typeface="Meiryo UI" pitchFamily="50" charset="-128"/>
              <a:ea typeface="Meiryo UI" pitchFamily="50" charset="-128"/>
              <a:cs typeface="Meiryo UI" pitchFamily="50" charset="-128"/>
            </a:endParaRPr>
          </a:p>
          <a:p>
            <a:pPr lvl="0"/>
            <a:r>
              <a:rPr lang="ja-JP" altLang="en-US" sz="1200" dirty="0">
                <a:latin typeface="Meiryo UI" pitchFamily="50" charset="-128"/>
                <a:ea typeface="Meiryo UI" pitchFamily="50" charset="-128"/>
                <a:cs typeface="Meiryo UI" pitchFamily="50" charset="-128"/>
              </a:rPr>
              <a:t>　</a:t>
            </a: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食品販売に関する届出については事務局が一括して行います。</a:t>
            </a:r>
            <a:endParaRPr lang="en-US" altLang="ja-JP" sz="1200" dirty="0">
              <a:latin typeface="Meiryo UI" pitchFamily="50" charset="-128"/>
              <a:ea typeface="Meiryo UI" pitchFamily="50" charset="-128"/>
              <a:cs typeface="Meiryo UI" pitchFamily="50" charset="-128"/>
            </a:endParaRPr>
          </a:p>
          <a:p>
            <a:pPr lvl="0"/>
            <a:r>
              <a:rPr lang="ja-JP" altLang="en-US" sz="1200" dirty="0">
                <a:latin typeface="Meiryo UI" pitchFamily="50" charset="-128"/>
                <a:ea typeface="Meiryo UI" pitchFamily="50" charset="-128"/>
                <a:cs typeface="Meiryo UI" pitchFamily="50" charset="-128"/>
              </a:rPr>
              <a:t>　</a:t>
            </a: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試飲・試食は不可となります</a:t>
            </a:r>
            <a:endParaRPr lang="en-US" altLang="ja-JP" sz="1200" dirty="0">
              <a:latin typeface="Meiryo UI" pitchFamily="50" charset="-128"/>
              <a:ea typeface="Meiryo UI" pitchFamily="50" charset="-128"/>
              <a:cs typeface="Meiryo UI" pitchFamily="50" charset="-128"/>
            </a:endParaRPr>
          </a:p>
          <a:p>
            <a:r>
              <a:rPr lang="ja-JP" altLang="en-US" sz="1200" dirty="0">
                <a:latin typeface="Meiryo UI" pitchFamily="50" charset="-128"/>
                <a:ea typeface="Meiryo UI" pitchFamily="50" charset="-128"/>
                <a:cs typeface="Meiryo UI" pitchFamily="50" charset="-128"/>
              </a:rPr>
              <a:t>　</a:t>
            </a: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出展社決定後、酒ズキ横丁用の詳細案内を発送させて頂きます。</a:t>
            </a:r>
            <a:r>
              <a:rPr lang="ja-JP" altLang="en-US" sz="1200" dirty="0">
                <a:latin typeface="ＭＳ 明朝" pitchFamily="17" charset="-128"/>
                <a:ea typeface="ＭＳ 明朝" pitchFamily="17" charset="-128"/>
                <a:cs typeface="Meiryo UI" pitchFamily="50" charset="-128"/>
              </a:rPr>
              <a:t>　　　　　　　</a:t>
            </a:r>
            <a:endParaRPr lang="en-US" altLang="ja-JP" sz="1200" dirty="0">
              <a:latin typeface="ＭＳ 明朝" pitchFamily="17" charset="-128"/>
              <a:ea typeface="ＭＳ 明朝" pitchFamily="17" charset="-128"/>
              <a:cs typeface="Meiryo UI" pitchFamily="50" charset="-128"/>
            </a:endParaRPr>
          </a:p>
        </p:txBody>
      </p:sp>
      <p:sp>
        <p:nvSpPr>
          <p:cNvPr id="9" name="テキスト ボックス 8">
            <a:extLst>
              <a:ext uri="{FF2B5EF4-FFF2-40B4-BE49-F238E27FC236}">
                <a16:creationId xmlns:a16="http://schemas.microsoft.com/office/drawing/2014/main" id="{068E95D2-9AC4-4AE6-9297-360D9D44D486}"/>
              </a:ext>
            </a:extLst>
          </p:cNvPr>
          <p:cNvSpPr txBox="1"/>
          <p:nvPr/>
        </p:nvSpPr>
        <p:spPr>
          <a:xfrm>
            <a:off x="1026160" y="2683424"/>
            <a:ext cx="4805680" cy="307777"/>
          </a:xfrm>
          <a:prstGeom prst="rect">
            <a:avLst/>
          </a:prstGeom>
          <a:noFill/>
        </p:spPr>
        <p:txBody>
          <a:bodyPr wrap="square">
            <a:spAutoFit/>
          </a:bodyPr>
          <a:lstStyle/>
          <a:p>
            <a:pPr lvl="0" algn="ctr"/>
            <a:r>
              <a:rPr lang="en-US" altLang="ja-JP" sz="1400" b="1" dirty="0">
                <a:latin typeface="Meiryo UI" pitchFamily="50" charset="-128"/>
                <a:ea typeface="Meiryo UI" pitchFamily="50" charset="-128"/>
              </a:rPr>
              <a:t>【</a:t>
            </a:r>
            <a:r>
              <a:rPr lang="ja-JP" altLang="en-US" sz="1400" b="1" dirty="0">
                <a:latin typeface="Meiryo UI" pitchFamily="50" charset="-128"/>
                <a:ea typeface="Meiryo UI" pitchFamily="50" charset="-128"/>
              </a:rPr>
              <a:t>有料チケットについて</a:t>
            </a:r>
            <a:r>
              <a:rPr lang="en-US" altLang="ja-JP" sz="1400" b="1" dirty="0">
                <a:latin typeface="Meiryo UI" pitchFamily="50" charset="-128"/>
                <a:ea typeface="Meiryo UI" pitchFamily="50" charset="-128"/>
              </a:rPr>
              <a:t>】</a:t>
            </a:r>
          </a:p>
        </p:txBody>
      </p:sp>
      <p:sp>
        <p:nvSpPr>
          <p:cNvPr id="10" name="テキスト ボックス 9">
            <a:extLst>
              <a:ext uri="{FF2B5EF4-FFF2-40B4-BE49-F238E27FC236}">
                <a16:creationId xmlns:a16="http://schemas.microsoft.com/office/drawing/2014/main" id="{C5D15299-3A5C-4E6B-A30B-76E2EF0CE649}"/>
              </a:ext>
            </a:extLst>
          </p:cNvPr>
          <p:cNvSpPr txBox="1"/>
          <p:nvPr/>
        </p:nvSpPr>
        <p:spPr>
          <a:xfrm>
            <a:off x="252522" y="3002616"/>
            <a:ext cx="6426760" cy="1023101"/>
          </a:xfrm>
          <a:prstGeom prst="rect">
            <a:avLst/>
          </a:prstGeom>
          <a:noFill/>
        </p:spPr>
        <p:txBody>
          <a:bodyPr wrap="square">
            <a:spAutoFit/>
          </a:bodyPr>
          <a:lstStyle/>
          <a:p>
            <a:pPr>
              <a:lnSpc>
                <a:spcPct val="130000"/>
              </a:lnSpc>
            </a:pPr>
            <a:r>
              <a:rPr lang="ja-JP" altLang="en-US" sz="1200" dirty="0">
                <a:latin typeface="Meiryo UI" panose="020B0604030504040204" pitchFamily="50" charset="-128"/>
                <a:ea typeface="Meiryo UI" panose="020B0604030504040204" pitchFamily="50" charset="-128"/>
                <a:cs typeface="メイリオ"/>
              </a:rPr>
              <a:t>・入場時にテイスティングできる有料チケットを販売いたします</a:t>
            </a:r>
            <a:endParaRPr lang="en-US" altLang="ja-JP" sz="1200" dirty="0">
              <a:latin typeface="Meiryo UI" panose="020B0604030504040204" pitchFamily="50" charset="-128"/>
              <a:ea typeface="Meiryo UI" panose="020B0604030504040204" pitchFamily="50" charset="-128"/>
              <a:cs typeface="メイリオ"/>
            </a:endParaRPr>
          </a:p>
          <a:p>
            <a:pPr>
              <a:lnSpc>
                <a:spcPct val="130000"/>
              </a:lnSpc>
            </a:pPr>
            <a:r>
              <a:rPr lang="ja-JP" altLang="en-US" sz="1200" dirty="0">
                <a:latin typeface="Meiryo UI" panose="020B0604030504040204" pitchFamily="50" charset="-128"/>
                <a:ea typeface="Meiryo UI" panose="020B0604030504040204" pitchFamily="50" charset="-128"/>
                <a:cs typeface="メイリオ"/>
              </a:rPr>
              <a:t>　</a:t>
            </a:r>
            <a:r>
              <a:rPr lang="en-US" altLang="ja-JP" sz="1200" dirty="0">
                <a:latin typeface="Meiryo UI" panose="020B0604030504040204" pitchFamily="50" charset="-128"/>
                <a:ea typeface="Meiryo UI" panose="020B0604030504040204" pitchFamily="50" charset="-128"/>
                <a:cs typeface="メイリオ"/>
              </a:rPr>
              <a:t>※</a:t>
            </a:r>
            <a:r>
              <a:rPr lang="ja-JP" altLang="en-US" sz="1200" dirty="0">
                <a:latin typeface="Meiryo UI" panose="020B0604030504040204" pitchFamily="50" charset="-128"/>
                <a:ea typeface="Meiryo UI" panose="020B0604030504040204" pitchFamily="50" charset="-128"/>
                <a:cs typeface="メイリオ"/>
              </a:rPr>
              <a:t>有料チケット購入者のみ入場できるコーナーといたします</a:t>
            </a:r>
            <a:endParaRPr lang="en-US" altLang="ja-JP" sz="1200" dirty="0">
              <a:latin typeface="Meiryo UI" panose="020B0604030504040204" pitchFamily="50" charset="-128"/>
              <a:ea typeface="Meiryo UI" panose="020B0604030504040204" pitchFamily="50" charset="-128"/>
              <a:cs typeface="メイリオ"/>
            </a:endParaRPr>
          </a:p>
          <a:p>
            <a:pPr>
              <a:lnSpc>
                <a:spcPct val="130000"/>
              </a:lnSpc>
            </a:pPr>
            <a:r>
              <a:rPr lang="ja-JP" altLang="en-US" sz="1200" dirty="0">
                <a:latin typeface="Meiryo UI" panose="020B0604030504040204" pitchFamily="50" charset="-128"/>
                <a:ea typeface="Meiryo UI" panose="020B0604030504040204" pitchFamily="50" charset="-128"/>
                <a:cs typeface="メイリオ"/>
              </a:rPr>
              <a:t>・有料チケットは、</a:t>
            </a:r>
            <a:r>
              <a:rPr lang="en-US" altLang="ja-JP" sz="1200" dirty="0">
                <a:latin typeface="Meiryo UI" panose="020B0604030504040204" pitchFamily="50" charset="-128"/>
                <a:ea typeface="Meiryo UI" panose="020B0604030504040204" pitchFamily="50" charset="-128"/>
                <a:cs typeface="メイリオ"/>
              </a:rPr>
              <a:t>1</a:t>
            </a:r>
            <a:r>
              <a:rPr lang="ja-JP" altLang="en-US" sz="1200" dirty="0">
                <a:latin typeface="Meiryo UI" panose="020B0604030504040204" pitchFamily="50" charset="-128"/>
                <a:ea typeface="Meiryo UI" panose="020B0604030504040204" pitchFamily="50" charset="-128"/>
                <a:cs typeface="メイリオ"/>
              </a:rPr>
              <a:t>枚</a:t>
            </a:r>
            <a:r>
              <a:rPr lang="en-US" altLang="ja-JP" sz="1200" dirty="0">
                <a:latin typeface="Meiryo UI" panose="020B0604030504040204" pitchFamily="50" charset="-128"/>
                <a:ea typeface="Meiryo UI" panose="020B0604030504040204" pitchFamily="50" charset="-128"/>
                <a:cs typeface="メイリオ"/>
              </a:rPr>
              <a:t>100</a:t>
            </a:r>
            <a:r>
              <a:rPr lang="ja-JP" altLang="en-US" sz="1200" dirty="0">
                <a:latin typeface="Meiryo UI" panose="020B0604030504040204" pitchFamily="50" charset="-128"/>
                <a:ea typeface="Meiryo UI" panose="020B0604030504040204" pitchFamily="50" charset="-128"/>
                <a:cs typeface="メイリオ"/>
              </a:rPr>
              <a:t>円</a:t>
            </a:r>
            <a:r>
              <a:rPr lang="en-US" altLang="ja-JP" sz="1200" dirty="0">
                <a:latin typeface="Meiryo UI" panose="020B0604030504040204" pitchFamily="50" charset="-128"/>
                <a:ea typeface="Meiryo UI" panose="020B0604030504040204" pitchFamily="50" charset="-128"/>
                <a:cs typeface="メイリオ"/>
              </a:rPr>
              <a:t>×5</a:t>
            </a:r>
            <a:r>
              <a:rPr lang="ja-JP" altLang="en-US" sz="1200" dirty="0">
                <a:latin typeface="Meiryo UI" panose="020B0604030504040204" pitchFamily="50" charset="-128"/>
                <a:ea typeface="Meiryo UI" panose="020B0604030504040204" pitchFamily="50" charset="-128"/>
                <a:cs typeface="メイリオ"/>
              </a:rPr>
              <a:t>枚つづり（</a:t>
            </a:r>
            <a:r>
              <a:rPr lang="en-US" altLang="ja-JP" sz="1200" dirty="0">
                <a:latin typeface="Meiryo UI" panose="020B0604030504040204" pitchFamily="50" charset="-128"/>
                <a:ea typeface="Meiryo UI" panose="020B0604030504040204" pitchFamily="50" charset="-128"/>
                <a:cs typeface="メイリオ"/>
              </a:rPr>
              <a:t>500</a:t>
            </a:r>
            <a:r>
              <a:rPr lang="ja-JP" altLang="en-US" sz="1200" dirty="0">
                <a:latin typeface="Meiryo UI" panose="020B0604030504040204" pitchFamily="50" charset="-128"/>
                <a:ea typeface="Meiryo UI" panose="020B0604030504040204" pitchFamily="50" charset="-128"/>
                <a:cs typeface="メイリオ"/>
              </a:rPr>
              <a:t>円）を想定　</a:t>
            </a:r>
            <a:r>
              <a:rPr lang="en-US" altLang="ja-JP" sz="1200" dirty="0">
                <a:latin typeface="Meiryo UI" panose="020B0604030504040204" pitchFamily="50" charset="-128"/>
                <a:ea typeface="Meiryo UI" panose="020B0604030504040204" pitchFamily="50" charset="-128"/>
                <a:cs typeface="メイリオ"/>
              </a:rPr>
              <a:t>※</a:t>
            </a:r>
            <a:r>
              <a:rPr lang="ja-JP" altLang="en-US" sz="1200" dirty="0">
                <a:latin typeface="Meiryo UI" panose="020B0604030504040204" pitchFamily="50" charset="-128"/>
                <a:ea typeface="Meiryo UI" panose="020B0604030504040204" pitchFamily="50" charset="-128"/>
                <a:cs typeface="メイリオ"/>
              </a:rPr>
              <a:t>別途、換金方法についてご案内します</a:t>
            </a:r>
            <a:endParaRPr lang="en-US" altLang="ja-JP" sz="1200" dirty="0">
              <a:latin typeface="Meiryo UI" panose="020B0604030504040204" pitchFamily="50" charset="-128"/>
              <a:ea typeface="Meiryo UI" panose="020B0604030504040204" pitchFamily="50" charset="-128"/>
              <a:cs typeface="メイリオ"/>
            </a:endParaRPr>
          </a:p>
          <a:p>
            <a:pPr>
              <a:lnSpc>
                <a:spcPct val="130000"/>
              </a:lnSpc>
            </a:pPr>
            <a:r>
              <a:rPr lang="ja-JP" altLang="en-US" sz="1200" dirty="0">
                <a:latin typeface="Meiryo UI" panose="020B0604030504040204" pitchFamily="50" charset="-128"/>
                <a:ea typeface="Meiryo UI" panose="020B0604030504040204" pitchFamily="50" charset="-128"/>
                <a:cs typeface="メイリオ"/>
              </a:rPr>
              <a:t>・有料チケットは、場内にて追加購入できるようにいたします</a:t>
            </a:r>
            <a:endParaRPr lang="en-US" altLang="ja-JP" sz="1200" dirty="0">
              <a:latin typeface="Meiryo UI" panose="020B0604030504040204" pitchFamily="50" charset="-128"/>
              <a:ea typeface="Meiryo UI" panose="020B0604030504040204" pitchFamily="50" charset="-128"/>
              <a:cs typeface="メイリオ"/>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Text Box 5"/>
          <p:cNvSpPr txBox="1">
            <a:spLocks noChangeArrowheads="1"/>
          </p:cNvSpPr>
          <p:nvPr/>
        </p:nvSpPr>
        <p:spPr bwMode="auto">
          <a:xfrm>
            <a:off x="5500702" y="357158"/>
            <a:ext cx="1000132" cy="214314"/>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明朝" pitchFamily="17" charset="-128"/>
                <a:ea typeface="ＭＳ 明朝" pitchFamily="17" charset="-128"/>
                <a:cs typeface="ＭＳ Ｐゴシック" pitchFamily="50" charset="-128"/>
              </a:rPr>
              <a:t>資料番号</a:t>
            </a:r>
            <a:r>
              <a:rPr lang="en-US" altLang="ja-JP" sz="1200" dirty="0">
                <a:latin typeface="ＭＳ 明朝" pitchFamily="17" charset="-128"/>
                <a:ea typeface="ＭＳ 明朝" pitchFamily="17" charset="-128"/>
                <a:cs typeface="ＭＳ Ｐゴシック" pitchFamily="50" charset="-128"/>
              </a:rPr>
              <a:t>-6</a:t>
            </a:r>
            <a:endParaRPr kumimoji="1" lang="ja-JP" sz="1200" b="0" i="0" u="none" strike="noStrike" cap="none" normalizeH="0" baseline="0" dirty="0">
              <a:ln>
                <a:noFill/>
              </a:ln>
              <a:solidFill>
                <a:schemeClr val="tx1"/>
              </a:solidFill>
              <a:effectLst/>
              <a:latin typeface="ＭＳ 明朝" pitchFamily="17" charset="-128"/>
              <a:ea typeface="ＭＳ 明朝" pitchFamily="17" charset="-128"/>
              <a:cs typeface="ＭＳ Ｐゴシック" pitchFamily="50" charset="-128"/>
            </a:endParaRPr>
          </a:p>
        </p:txBody>
      </p:sp>
      <p:sp>
        <p:nvSpPr>
          <p:cNvPr id="24" name="テキスト ボックス 23">
            <a:extLst>
              <a:ext uri="{FF2B5EF4-FFF2-40B4-BE49-F238E27FC236}">
                <a16:creationId xmlns:a16="http://schemas.microsoft.com/office/drawing/2014/main" id="{07AC1A8F-4202-4A37-9C76-3F582D7F627C}"/>
              </a:ext>
            </a:extLst>
          </p:cNvPr>
          <p:cNvSpPr txBox="1"/>
          <p:nvPr/>
        </p:nvSpPr>
        <p:spPr>
          <a:xfrm>
            <a:off x="202332" y="3587556"/>
            <a:ext cx="6453336" cy="1046440"/>
          </a:xfrm>
          <a:prstGeom prst="rect">
            <a:avLst/>
          </a:prstGeom>
          <a:noFill/>
        </p:spPr>
        <p:txBody>
          <a:bodyPr wrap="square" rtlCol="0">
            <a:spAutoFit/>
          </a:bodyPr>
          <a:lstStyle/>
          <a:p>
            <a:pPr lvl="0" algn="ctr"/>
            <a:r>
              <a:rPr lang="en-US" altLang="ja-JP" sz="1400" b="1" dirty="0">
                <a:latin typeface="Meiryo UI" pitchFamily="50" charset="-128"/>
                <a:ea typeface="Meiryo UI" pitchFamily="50" charset="-128"/>
              </a:rPr>
              <a:t>【</a:t>
            </a:r>
            <a:r>
              <a:rPr lang="ja-JP" altLang="en-US" sz="1400" b="1" dirty="0">
                <a:latin typeface="Meiryo UI" pitchFamily="50" charset="-128"/>
                <a:ea typeface="Meiryo UI" pitchFamily="50" charset="-128"/>
              </a:rPr>
              <a:t>販売方法の例</a:t>
            </a:r>
            <a:r>
              <a:rPr lang="en-US" altLang="ja-JP" sz="1400" b="1" dirty="0">
                <a:latin typeface="Meiryo UI" pitchFamily="50" charset="-128"/>
                <a:ea typeface="Meiryo UI" pitchFamily="50" charset="-128"/>
              </a:rPr>
              <a:t>】</a:t>
            </a:r>
          </a:p>
          <a:p>
            <a:endParaRPr lang="en-US" altLang="ja-JP" sz="1200" dirty="0">
              <a:latin typeface="ＭＳ 明朝" pitchFamily="17" charset="-128"/>
              <a:ea typeface="ＭＳ 明朝" pitchFamily="17" charset="-128"/>
            </a:endParaRPr>
          </a:p>
          <a:p>
            <a:r>
              <a:rPr lang="ja-JP" altLang="en-US" sz="1200" dirty="0">
                <a:latin typeface="Meiryo UI" pitchFamily="50" charset="-128"/>
                <a:ea typeface="Meiryo UI" pitchFamily="50" charset="-128"/>
                <a:cs typeface="Meiryo UI" pitchFamily="50" charset="-128"/>
              </a:rPr>
              <a:t>有料チケットを軸に、持ち帰り商品等により客単価アップを図る施策の例としてご参照ください。</a:t>
            </a:r>
            <a:endParaRPr lang="en-US" altLang="ja-JP" sz="1200" dirty="0">
              <a:latin typeface="Meiryo UI" pitchFamily="50" charset="-128"/>
              <a:ea typeface="Meiryo UI" pitchFamily="50" charset="-128"/>
              <a:cs typeface="Meiryo UI" pitchFamily="50" charset="-128"/>
            </a:endParaRPr>
          </a:p>
          <a:p>
            <a:endParaRPr lang="en-US" altLang="ja-JP" sz="1200" dirty="0">
              <a:latin typeface="Meiryo UI" pitchFamily="50" charset="-128"/>
              <a:ea typeface="Meiryo UI" pitchFamily="50" charset="-128"/>
              <a:cs typeface="Meiryo UI" pitchFamily="50" charset="-128"/>
            </a:endParaRPr>
          </a:p>
          <a:p>
            <a:endParaRPr lang="en-US" altLang="ja-JP" sz="1200" dirty="0">
              <a:latin typeface="Meiryo UI" pitchFamily="50" charset="-128"/>
              <a:ea typeface="Meiryo UI" pitchFamily="50" charset="-128"/>
              <a:cs typeface="Meiryo UI" pitchFamily="50" charset="-128"/>
            </a:endParaRPr>
          </a:p>
        </p:txBody>
      </p:sp>
      <p:sp>
        <p:nvSpPr>
          <p:cNvPr id="2" name="角丸四角形 1"/>
          <p:cNvSpPr/>
          <p:nvPr/>
        </p:nvSpPr>
        <p:spPr>
          <a:xfrm>
            <a:off x="110360" y="4462861"/>
            <a:ext cx="2073626" cy="3748962"/>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b="1" dirty="0">
                <a:solidFill>
                  <a:schemeClr val="tx1"/>
                </a:solidFill>
                <a:latin typeface="游ゴシック" panose="020B0400000000000000" pitchFamily="50" charset="-128"/>
                <a:ea typeface="游ゴシック" panose="020B0400000000000000" pitchFamily="50" charset="-128"/>
              </a:rPr>
              <a:t>①</a:t>
            </a:r>
            <a:endParaRPr kumimoji="1" lang="en-US" altLang="ja-JP" b="1" dirty="0">
              <a:solidFill>
                <a:schemeClr val="tx1"/>
              </a:solidFill>
              <a:latin typeface="游ゴシック" panose="020B0400000000000000" pitchFamily="50" charset="-128"/>
              <a:ea typeface="游ゴシック" panose="020B0400000000000000" pitchFamily="50" charset="-128"/>
            </a:endParaRPr>
          </a:p>
          <a:p>
            <a:pPr algn="ctr"/>
            <a:r>
              <a:rPr kumimoji="1" lang="ja-JP" altLang="en-US" b="1" dirty="0">
                <a:solidFill>
                  <a:schemeClr val="tx1"/>
                </a:solidFill>
                <a:latin typeface="游ゴシック" panose="020B0400000000000000" pitchFamily="50" charset="-128"/>
                <a:ea typeface="游ゴシック" panose="020B0400000000000000" pitchFamily="50" charset="-128"/>
              </a:rPr>
              <a:t>有料チケット</a:t>
            </a:r>
            <a:endParaRPr kumimoji="1" lang="en-US" altLang="ja-JP" b="1" dirty="0">
              <a:solidFill>
                <a:schemeClr val="tx1"/>
              </a:solidFill>
              <a:latin typeface="游ゴシック" panose="020B0400000000000000" pitchFamily="50" charset="-128"/>
              <a:ea typeface="游ゴシック" panose="020B0400000000000000" pitchFamily="50" charset="-128"/>
            </a:endParaRPr>
          </a:p>
          <a:p>
            <a:pPr algn="ctr"/>
            <a:r>
              <a:rPr lang="en-US" altLang="ja-JP" sz="1400" b="1" dirty="0">
                <a:solidFill>
                  <a:schemeClr val="tx1"/>
                </a:solidFill>
                <a:latin typeface="游ゴシック" panose="020B0400000000000000" pitchFamily="50" charset="-128"/>
                <a:ea typeface="游ゴシック" panose="020B0400000000000000" pitchFamily="50" charset="-128"/>
              </a:rPr>
              <a:t>5</a:t>
            </a:r>
            <a:r>
              <a:rPr lang="ja-JP" altLang="en-US" sz="1400" b="1" dirty="0">
                <a:solidFill>
                  <a:schemeClr val="tx1"/>
                </a:solidFill>
                <a:latin typeface="游ゴシック" panose="020B0400000000000000" pitchFamily="50" charset="-128"/>
                <a:ea typeface="游ゴシック" panose="020B0400000000000000" pitchFamily="50" charset="-128"/>
              </a:rPr>
              <a:t>枚つづり</a:t>
            </a:r>
            <a:endParaRPr kumimoji="1" lang="en-US" altLang="ja-JP" sz="1400" b="1" dirty="0">
              <a:solidFill>
                <a:schemeClr val="tx1"/>
              </a:solidFill>
              <a:latin typeface="游ゴシック" panose="020B0400000000000000" pitchFamily="50" charset="-128"/>
              <a:ea typeface="游ゴシック" panose="020B0400000000000000" pitchFamily="50" charset="-128"/>
            </a:endParaRPr>
          </a:p>
          <a:p>
            <a:pPr algn="ctr"/>
            <a:endParaRPr lang="en-US" altLang="ja-JP" sz="1400" b="1" dirty="0">
              <a:solidFill>
                <a:schemeClr val="tx1"/>
              </a:solidFill>
              <a:latin typeface="游ゴシック" panose="020B0400000000000000" pitchFamily="50" charset="-128"/>
              <a:ea typeface="游ゴシック" panose="020B0400000000000000" pitchFamily="50" charset="-128"/>
            </a:endParaRPr>
          </a:p>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45ml</a:t>
            </a:r>
            <a:r>
              <a:rPr kumimoji="1" lang="ja-JP" altLang="en-US" sz="1400" b="1" dirty="0">
                <a:solidFill>
                  <a:schemeClr val="tx1"/>
                </a:solidFill>
                <a:latin typeface="游ゴシック" panose="020B0400000000000000" pitchFamily="50" charset="-128"/>
                <a:ea typeface="游ゴシック" panose="020B0400000000000000" pitchFamily="50" charset="-128"/>
              </a:rPr>
              <a:t>の</a:t>
            </a:r>
            <a:endParaRPr kumimoji="1" lang="en-US" altLang="ja-JP" sz="1400" b="1" dirty="0">
              <a:solidFill>
                <a:schemeClr val="tx1"/>
              </a:solidFill>
              <a:latin typeface="游ゴシック" panose="020B0400000000000000" pitchFamily="50" charset="-128"/>
              <a:ea typeface="游ゴシック" panose="020B0400000000000000" pitchFamily="50" charset="-128"/>
            </a:endParaRPr>
          </a:p>
          <a:p>
            <a:pPr algn="ctr"/>
            <a:r>
              <a:rPr kumimoji="1" lang="ja-JP" altLang="en-US" sz="1400" b="1" dirty="0">
                <a:solidFill>
                  <a:schemeClr val="tx1"/>
                </a:solidFill>
                <a:latin typeface="游ゴシック" panose="020B0400000000000000" pitchFamily="50" charset="-128"/>
                <a:ea typeface="游ゴシック" panose="020B0400000000000000" pitchFamily="50" charset="-128"/>
              </a:rPr>
              <a:t>プラカップで提供</a:t>
            </a:r>
            <a:endParaRPr kumimoji="1" lang="en-US" altLang="ja-JP" sz="1400" b="1" dirty="0">
              <a:solidFill>
                <a:schemeClr val="tx1"/>
              </a:solidFill>
              <a:latin typeface="游ゴシック" panose="020B0400000000000000" pitchFamily="50" charset="-128"/>
              <a:ea typeface="游ゴシック" panose="020B0400000000000000" pitchFamily="50" charset="-128"/>
            </a:endParaRPr>
          </a:p>
          <a:p>
            <a:pPr algn="ctr"/>
            <a:endParaRPr lang="en-US" altLang="ja-JP" sz="1400" b="1" dirty="0">
              <a:solidFill>
                <a:schemeClr val="tx1"/>
              </a:solidFill>
              <a:latin typeface="游ゴシック" panose="020B0400000000000000" pitchFamily="50" charset="-128"/>
              <a:ea typeface="游ゴシック" panose="020B0400000000000000" pitchFamily="50" charset="-128"/>
            </a:endParaRPr>
          </a:p>
          <a:p>
            <a:pPr algn="ctr"/>
            <a:r>
              <a:rPr lang="en-US" altLang="ja-JP" sz="1400" b="1" dirty="0">
                <a:solidFill>
                  <a:srgbClr val="FF0000"/>
                </a:solidFill>
                <a:latin typeface="游ゴシック" panose="020B0400000000000000" pitchFamily="50" charset="-128"/>
                <a:ea typeface="游ゴシック" panose="020B0400000000000000" pitchFamily="50" charset="-128"/>
              </a:rPr>
              <a:t>500</a:t>
            </a:r>
            <a:r>
              <a:rPr lang="ja-JP" altLang="en-US" sz="1400" b="1" dirty="0">
                <a:solidFill>
                  <a:srgbClr val="FF0000"/>
                </a:solidFill>
                <a:latin typeface="游ゴシック" panose="020B0400000000000000" pitchFamily="50" charset="-128"/>
                <a:ea typeface="游ゴシック" panose="020B0400000000000000" pitchFamily="50" charset="-128"/>
              </a:rPr>
              <a:t>円</a:t>
            </a:r>
            <a:endParaRPr lang="en-US" altLang="ja-JP" sz="1400" b="1" dirty="0">
              <a:solidFill>
                <a:srgbClr val="FF0000"/>
              </a:solidFill>
              <a:latin typeface="游ゴシック" panose="020B0400000000000000" pitchFamily="50" charset="-128"/>
              <a:ea typeface="游ゴシック" panose="020B0400000000000000" pitchFamily="50" charset="-128"/>
            </a:endParaRPr>
          </a:p>
          <a:p>
            <a:pPr algn="ctr"/>
            <a:r>
              <a:rPr lang="ja-JP" altLang="en-US" sz="1400" b="1" dirty="0">
                <a:solidFill>
                  <a:srgbClr val="FF0000"/>
                </a:solidFill>
                <a:latin typeface="游ゴシック" panose="020B0400000000000000" pitchFamily="50" charset="-128"/>
                <a:ea typeface="游ゴシック" panose="020B0400000000000000" pitchFamily="50" charset="-128"/>
              </a:rPr>
              <a:t>（</a:t>
            </a:r>
            <a:r>
              <a:rPr lang="en-US" altLang="ja-JP" sz="1400" b="1" dirty="0">
                <a:solidFill>
                  <a:srgbClr val="FF0000"/>
                </a:solidFill>
                <a:latin typeface="游ゴシック" panose="020B0400000000000000" pitchFamily="50" charset="-128"/>
                <a:ea typeface="游ゴシック" panose="020B0400000000000000" pitchFamily="50" charset="-128"/>
              </a:rPr>
              <a:t>100</a:t>
            </a:r>
            <a:r>
              <a:rPr lang="ja-JP" altLang="en-US" sz="1400" b="1" dirty="0">
                <a:solidFill>
                  <a:srgbClr val="FF0000"/>
                </a:solidFill>
                <a:latin typeface="游ゴシック" panose="020B0400000000000000" pitchFamily="50" charset="-128"/>
                <a:ea typeface="游ゴシック" panose="020B0400000000000000" pitchFamily="50" charset="-128"/>
              </a:rPr>
              <a:t>円</a:t>
            </a:r>
            <a:r>
              <a:rPr lang="en-US" altLang="ja-JP" sz="1400" b="1" dirty="0">
                <a:solidFill>
                  <a:srgbClr val="FF0000"/>
                </a:solidFill>
                <a:latin typeface="游ゴシック" panose="020B0400000000000000" pitchFamily="50" charset="-128"/>
                <a:ea typeface="游ゴシック" panose="020B0400000000000000" pitchFamily="50" charset="-128"/>
              </a:rPr>
              <a:t>×5</a:t>
            </a:r>
            <a:r>
              <a:rPr lang="ja-JP" altLang="en-US" sz="1400" b="1" dirty="0">
                <a:solidFill>
                  <a:srgbClr val="FF0000"/>
                </a:solidFill>
                <a:latin typeface="游ゴシック" panose="020B0400000000000000" pitchFamily="50" charset="-128"/>
                <a:ea typeface="游ゴシック" panose="020B0400000000000000" pitchFamily="50" charset="-128"/>
              </a:rPr>
              <a:t>枚）</a:t>
            </a:r>
            <a:endParaRPr kumimoji="1" lang="en-US" altLang="ja-JP" sz="1400" b="1" dirty="0">
              <a:solidFill>
                <a:srgbClr val="FF0000"/>
              </a:solidFill>
              <a:latin typeface="游ゴシック" panose="020B0400000000000000" pitchFamily="50" charset="-128"/>
              <a:ea typeface="游ゴシック" panose="020B0400000000000000" pitchFamily="50" charset="-128"/>
            </a:endParaRPr>
          </a:p>
        </p:txBody>
      </p:sp>
      <p:sp>
        <p:nvSpPr>
          <p:cNvPr id="12" name="角丸四角形 11"/>
          <p:cNvSpPr/>
          <p:nvPr/>
        </p:nvSpPr>
        <p:spPr>
          <a:xfrm>
            <a:off x="2416677" y="4468240"/>
            <a:ext cx="2073626" cy="3743584"/>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b="1" dirty="0">
                <a:solidFill>
                  <a:schemeClr val="tx1"/>
                </a:solidFill>
                <a:latin typeface="游ゴシック" panose="020B0400000000000000" pitchFamily="50" charset="-128"/>
                <a:ea typeface="游ゴシック" panose="020B0400000000000000" pitchFamily="50" charset="-128"/>
              </a:rPr>
              <a:t>②</a:t>
            </a:r>
            <a:endParaRPr kumimoji="1" lang="en-US" altLang="ja-JP" b="1" dirty="0">
              <a:solidFill>
                <a:schemeClr val="tx1"/>
              </a:solidFill>
              <a:latin typeface="游ゴシック" panose="020B0400000000000000" pitchFamily="50" charset="-128"/>
              <a:ea typeface="游ゴシック" panose="020B0400000000000000" pitchFamily="50" charset="-128"/>
            </a:endParaRPr>
          </a:p>
          <a:p>
            <a:pPr algn="ctr"/>
            <a:r>
              <a:rPr lang="ja-JP" altLang="en-US" b="1" dirty="0">
                <a:solidFill>
                  <a:schemeClr val="tx1"/>
                </a:solidFill>
                <a:latin typeface="游ゴシック" panose="020B0400000000000000" pitchFamily="50" charset="-128"/>
                <a:ea typeface="游ゴシック" panose="020B0400000000000000" pitchFamily="50" charset="-128"/>
              </a:rPr>
              <a:t>おつまみ商品</a:t>
            </a:r>
            <a:endParaRPr lang="en-US" altLang="ja-JP" b="1" dirty="0">
              <a:solidFill>
                <a:schemeClr val="tx1"/>
              </a:solidFill>
              <a:latin typeface="游ゴシック" panose="020B0400000000000000" pitchFamily="50" charset="-128"/>
              <a:ea typeface="游ゴシック" panose="020B0400000000000000" pitchFamily="50" charset="-128"/>
            </a:endParaRPr>
          </a:p>
          <a:p>
            <a:pPr algn="ctr"/>
            <a:endParaRPr lang="en-US" altLang="ja-JP" sz="1400" b="1" dirty="0">
              <a:solidFill>
                <a:schemeClr val="tx1"/>
              </a:solidFill>
              <a:latin typeface="游ゴシック" panose="020B0400000000000000" pitchFamily="50" charset="-128"/>
              <a:ea typeface="游ゴシック" panose="020B0400000000000000" pitchFamily="50" charset="-128"/>
            </a:endParaRPr>
          </a:p>
          <a:p>
            <a:pPr algn="ctr"/>
            <a:endParaRPr lang="en-US" altLang="ja-JP" sz="1400" b="1" dirty="0">
              <a:solidFill>
                <a:schemeClr val="tx1"/>
              </a:solidFill>
              <a:latin typeface="游ゴシック" panose="020B0400000000000000" pitchFamily="50" charset="-128"/>
              <a:ea typeface="游ゴシック" panose="020B0400000000000000" pitchFamily="50" charset="-128"/>
            </a:endParaRPr>
          </a:p>
          <a:p>
            <a:pPr algn="ctr"/>
            <a:r>
              <a:rPr lang="ja-JP" altLang="en-US" sz="1400" b="1" dirty="0">
                <a:solidFill>
                  <a:schemeClr val="tx1"/>
                </a:solidFill>
                <a:latin typeface="游ゴシック" panose="020B0400000000000000" pitchFamily="50" charset="-128"/>
                <a:ea typeface="游ゴシック" panose="020B0400000000000000" pitchFamily="50" charset="-128"/>
              </a:rPr>
              <a:t>・物販商品</a:t>
            </a:r>
            <a:endParaRPr lang="en-US" altLang="ja-JP" sz="1400" b="1" dirty="0">
              <a:solidFill>
                <a:schemeClr val="tx1"/>
              </a:solidFill>
              <a:latin typeface="游ゴシック" panose="020B0400000000000000" pitchFamily="50" charset="-128"/>
              <a:ea typeface="游ゴシック" panose="020B0400000000000000" pitchFamily="50" charset="-128"/>
            </a:endParaRPr>
          </a:p>
          <a:p>
            <a:pPr algn="ctr"/>
            <a:r>
              <a:rPr lang="ja-JP" altLang="en-US" sz="1400" b="1" dirty="0">
                <a:solidFill>
                  <a:schemeClr val="tx1"/>
                </a:solidFill>
                <a:latin typeface="游ゴシック" panose="020B0400000000000000" pitchFamily="50" charset="-128"/>
                <a:ea typeface="游ゴシック" panose="020B0400000000000000" pitchFamily="50" charset="-128"/>
              </a:rPr>
              <a:t>・実演販売</a:t>
            </a:r>
            <a:endParaRPr kumimoji="1" lang="en-US" altLang="ja-JP" sz="1400" b="1" dirty="0">
              <a:solidFill>
                <a:schemeClr val="tx1"/>
              </a:solidFill>
              <a:latin typeface="游ゴシック" panose="020B0400000000000000" pitchFamily="50" charset="-128"/>
              <a:ea typeface="游ゴシック" panose="020B0400000000000000" pitchFamily="50" charset="-128"/>
            </a:endParaRPr>
          </a:p>
          <a:p>
            <a:pPr algn="ctr"/>
            <a:endParaRPr lang="en-US" altLang="ja-JP" sz="1400" b="1" dirty="0">
              <a:solidFill>
                <a:schemeClr val="tx1"/>
              </a:solidFill>
              <a:latin typeface="游ゴシック" panose="020B0400000000000000" pitchFamily="50" charset="-128"/>
              <a:ea typeface="游ゴシック" panose="020B0400000000000000" pitchFamily="50" charset="-128"/>
            </a:endParaRPr>
          </a:p>
          <a:p>
            <a:pPr algn="ctr"/>
            <a:r>
              <a:rPr kumimoji="1" lang="en-US" altLang="ja-JP" sz="1400" b="1" dirty="0">
                <a:solidFill>
                  <a:srgbClr val="FF0000"/>
                </a:solidFill>
                <a:latin typeface="游ゴシック" panose="020B0400000000000000" pitchFamily="50" charset="-128"/>
                <a:ea typeface="游ゴシック" panose="020B0400000000000000" pitchFamily="50" charset="-128"/>
              </a:rPr>
              <a:t>500</a:t>
            </a:r>
            <a:r>
              <a:rPr kumimoji="1" lang="ja-JP" altLang="en-US" sz="1400" b="1" dirty="0">
                <a:solidFill>
                  <a:srgbClr val="FF0000"/>
                </a:solidFill>
                <a:latin typeface="游ゴシック" panose="020B0400000000000000" pitchFamily="50" charset="-128"/>
                <a:ea typeface="游ゴシック" panose="020B0400000000000000" pitchFamily="50" charset="-128"/>
              </a:rPr>
              <a:t>円～</a:t>
            </a:r>
            <a:r>
              <a:rPr lang="en-US" altLang="ja-JP" sz="1400" b="1" dirty="0">
                <a:solidFill>
                  <a:srgbClr val="FF0000"/>
                </a:solidFill>
                <a:latin typeface="游ゴシック" panose="020B0400000000000000" pitchFamily="50" charset="-128"/>
                <a:ea typeface="游ゴシック" panose="020B0400000000000000" pitchFamily="50" charset="-128"/>
              </a:rPr>
              <a:t>1,000</a:t>
            </a:r>
            <a:r>
              <a:rPr lang="ja-JP" altLang="en-US" sz="1400" b="1" dirty="0">
                <a:solidFill>
                  <a:srgbClr val="FF0000"/>
                </a:solidFill>
                <a:latin typeface="游ゴシック" panose="020B0400000000000000" pitchFamily="50" charset="-128"/>
                <a:ea typeface="游ゴシック" panose="020B0400000000000000" pitchFamily="50" charset="-128"/>
              </a:rPr>
              <a:t>円</a:t>
            </a:r>
            <a:endParaRPr kumimoji="1" lang="en-US" altLang="ja-JP" sz="1400" b="1" dirty="0">
              <a:solidFill>
                <a:srgbClr val="FF0000"/>
              </a:solidFill>
              <a:latin typeface="游ゴシック" panose="020B0400000000000000" pitchFamily="50" charset="-128"/>
              <a:ea typeface="游ゴシック" panose="020B0400000000000000" pitchFamily="50" charset="-128"/>
            </a:endParaRPr>
          </a:p>
          <a:p>
            <a:pPr algn="ctr"/>
            <a:endParaRPr lang="en-US" altLang="ja-JP" sz="1400" b="1" dirty="0">
              <a:solidFill>
                <a:srgbClr val="FF0000"/>
              </a:solidFill>
              <a:latin typeface="游ゴシック" panose="020B0400000000000000" pitchFamily="50" charset="-128"/>
              <a:ea typeface="游ゴシック" panose="020B0400000000000000" pitchFamily="50" charset="-128"/>
            </a:endParaRPr>
          </a:p>
          <a:p>
            <a:pPr algn="ctr"/>
            <a:endParaRPr kumimoji="1" lang="en-US" altLang="ja-JP" sz="1400" b="1" dirty="0">
              <a:solidFill>
                <a:srgbClr val="FF0000"/>
              </a:solidFill>
              <a:latin typeface="游ゴシック" panose="020B0400000000000000" pitchFamily="50" charset="-128"/>
              <a:ea typeface="游ゴシック" panose="020B0400000000000000" pitchFamily="50" charset="-128"/>
            </a:endParaRPr>
          </a:p>
          <a:p>
            <a:pPr algn="ctr"/>
            <a:endParaRPr lang="en-US" altLang="ja-JP" sz="1400" b="1" dirty="0">
              <a:solidFill>
                <a:srgbClr val="FF0000"/>
              </a:solidFill>
              <a:latin typeface="游ゴシック" panose="020B0400000000000000" pitchFamily="50" charset="-128"/>
              <a:ea typeface="游ゴシック" panose="020B0400000000000000" pitchFamily="50" charset="-128"/>
            </a:endParaRPr>
          </a:p>
          <a:p>
            <a:pPr algn="ctr"/>
            <a:endParaRPr kumimoji="1" lang="en-US" altLang="ja-JP" sz="1400" b="1" dirty="0">
              <a:solidFill>
                <a:srgbClr val="FF0000"/>
              </a:solidFill>
              <a:latin typeface="游ゴシック" panose="020B0400000000000000" pitchFamily="50" charset="-128"/>
              <a:ea typeface="游ゴシック" panose="020B0400000000000000" pitchFamily="50" charset="-128"/>
            </a:endParaRPr>
          </a:p>
          <a:p>
            <a:pPr algn="ctr"/>
            <a:endParaRPr lang="en-US" altLang="ja-JP" sz="1400" b="1" dirty="0">
              <a:solidFill>
                <a:srgbClr val="FF0000"/>
              </a:solidFill>
              <a:latin typeface="游ゴシック" panose="020B0400000000000000" pitchFamily="50" charset="-128"/>
              <a:ea typeface="游ゴシック" panose="020B0400000000000000" pitchFamily="50" charset="-128"/>
            </a:endParaRPr>
          </a:p>
          <a:p>
            <a:pPr algn="ctr"/>
            <a:endParaRPr lang="en-US" altLang="ja-JP" sz="1400" b="1" dirty="0">
              <a:solidFill>
                <a:srgbClr val="FF0000"/>
              </a:solidFill>
              <a:latin typeface="游ゴシック" panose="020B0400000000000000" pitchFamily="50" charset="-128"/>
              <a:ea typeface="游ゴシック" panose="020B0400000000000000" pitchFamily="50" charset="-128"/>
            </a:endParaRPr>
          </a:p>
          <a:p>
            <a:pPr algn="ctr"/>
            <a:r>
              <a:rPr kumimoji="1" lang="en-US" altLang="ja-JP" sz="1400" b="1" dirty="0">
                <a:solidFill>
                  <a:srgbClr val="FF0000"/>
                </a:solidFill>
                <a:latin typeface="游ゴシック" panose="020B0400000000000000" pitchFamily="50" charset="-128"/>
                <a:ea typeface="游ゴシック" panose="020B0400000000000000" pitchFamily="50" charset="-128"/>
              </a:rPr>
              <a:t>※</a:t>
            </a:r>
            <a:r>
              <a:rPr kumimoji="1" lang="ja-JP" altLang="en-US" sz="1400" b="1" dirty="0">
                <a:solidFill>
                  <a:srgbClr val="FF0000"/>
                </a:solidFill>
                <a:latin typeface="游ゴシック" panose="020B0400000000000000" pitchFamily="50" charset="-128"/>
                <a:ea typeface="游ゴシック" panose="020B0400000000000000" pitchFamily="50" charset="-128"/>
              </a:rPr>
              <a:t>イメージ</a:t>
            </a:r>
            <a:endParaRPr kumimoji="1" lang="en-US" altLang="ja-JP" sz="1400" b="1" dirty="0">
              <a:solidFill>
                <a:srgbClr val="FF0000"/>
              </a:solidFill>
              <a:latin typeface="游ゴシック" panose="020B0400000000000000" pitchFamily="50" charset="-128"/>
              <a:ea typeface="游ゴシック" panose="020B0400000000000000" pitchFamily="50" charset="-128"/>
            </a:endParaRPr>
          </a:p>
        </p:txBody>
      </p:sp>
      <p:sp>
        <p:nvSpPr>
          <p:cNvPr id="13" name="角丸四角形 12"/>
          <p:cNvSpPr/>
          <p:nvPr/>
        </p:nvSpPr>
        <p:spPr>
          <a:xfrm>
            <a:off x="4722994" y="4462860"/>
            <a:ext cx="2073626" cy="3748963"/>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b="1" dirty="0">
                <a:solidFill>
                  <a:schemeClr val="tx1"/>
                </a:solidFill>
                <a:latin typeface="游ゴシック" panose="020B0400000000000000" pitchFamily="50" charset="-128"/>
                <a:ea typeface="游ゴシック" panose="020B0400000000000000" pitchFamily="50" charset="-128"/>
              </a:rPr>
              <a:t>③</a:t>
            </a:r>
            <a:endParaRPr kumimoji="1" lang="en-US" altLang="ja-JP" b="1" dirty="0">
              <a:solidFill>
                <a:schemeClr val="tx1"/>
              </a:solidFill>
              <a:latin typeface="游ゴシック" panose="020B0400000000000000" pitchFamily="50" charset="-128"/>
              <a:ea typeface="游ゴシック" panose="020B0400000000000000" pitchFamily="50" charset="-128"/>
            </a:endParaRPr>
          </a:p>
          <a:p>
            <a:pPr algn="ctr"/>
            <a:r>
              <a:rPr kumimoji="1" lang="ja-JP" altLang="en-US" b="1" dirty="0">
                <a:solidFill>
                  <a:schemeClr val="tx1"/>
                </a:solidFill>
                <a:latin typeface="游ゴシック" panose="020B0400000000000000" pitchFamily="50" charset="-128"/>
                <a:ea typeface="游ゴシック" panose="020B0400000000000000" pitchFamily="50" charset="-128"/>
              </a:rPr>
              <a:t>持ち帰り</a:t>
            </a:r>
            <a:endParaRPr kumimoji="1" lang="en-US" altLang="ja-JP" b="1" dirty="0">
              <a:solidFill>
                <a:schemeClr val="tx1"/>
              </a:solidFill>
              <a:latin typeface="游ゴシック" panose="020B0400000000000000" pitchFamily="50" charset="-128"/>
              <a:ea typeface="游ゴシック" panose="020B0400000000000000" pitchFamily="50" charset="-128"/>
            </a:endParaRPr>
          </a:p>
          <a:p>
            <a:pPr algn="ctr"/>
            <a:endParaRPr lang="en-US" altLang="ja-JP" sz="1400" b="1" dirty="0">
              <a:solidFill>
                <a:schemeClr val="tx1"/>
              </a:solidFill>
              <a:latin typeface="游ゴシック" panose="020B0400000000000000" pitchFamily="50" charset="-128"/>
              <a:ea typeface="游ゴシック" panose="020B0400000000000000" pitchFamily="50" charset="-128"/>
            </a:endParaRPr>
          </a:p>
          <a:p>
            <a:pPr algn="ctr"/>
            <a:endParaRPr lang="en-US" altLang="ja-JP" sz="1400" b="1" dirty="0">
              <a:solidFill>
                <a:schemeClr val="tx1"/>
              </a:solidFill>
              <a:latin typeface="游ゴシック" panose="020B0400000000000000" pitchFamily="50" charset="-128"/>
              <a:ea typeface="游ゴシック" panose="020B0400000000000000" pitchFamily="50" charset="-128"/>
            </a:endParaRPr>
          </a:p>
          <a:p>
            <a:pPr algn="ctr"/>
            <a:r>
              <a:rPr lang="ja-JP" altLang="en-US" sz="1400" b="1" dirty="0">
                <a:solidFill>
                  <a:schemeClr val="tx1"/>
                </a:solidFill>
                <a:latin typeface="游ゴシック" panose="020B0400000000000000" pitchFamily="50" charset="-128"/>
                <a:ea typeface="游ゴシック" panose="020B0400000000000000" pitchFamily="50" charset="-128"/>
              </a:rPr>
              <a:t>ご自宅用に</a:t>
            </a:r>
            <a:endParaRPr lang="en-US" altLang="ja-JP" sz="1400" b="1" dirty="0">
              <a:solidFill>
                <a:schemeClr val="tx1"/>
              </a:solidFill>
              <a:latin typeface="游ゴシック" panose="020B0400000000000000" pitchFamily="50" charset="-128"/>
              <a:ea typeface="游ゴシック" panose="020B0400000000000000" pitchFamily="50" charset="-128"/>
            </a:endParaRPr>
          </a:p>
          <a:p>
            <a:pPr algn="ctr"/>
            <a:r>
              <a:rPr lang="ja-JP" altLang="en-US" sz="1400" b="1" dirty="0">
                <a:solidFill>
                  <a:schemeClr val="tx1"/>
                </a:solidFill>
                <a:latin typeface="游ゴシック" panose="020B0400000000000000" pitchFamily="50" charset="-128"/>
                <a:ea typeface="游ゴシック" panose="020B0400000000000000" pitchFamily="50" charset="-128"/>
              </a:rPr>
              <a:t>ボトル販売</a:t>
            </a:r>
            <a:endParaRPr lang="en-US" altLang="ja-JP" sz="1400" b="1" dirty="0">
              <a:solidFill>
                <a:schemeClr val="tx1"/>
              </a:solidFill>
              <a:latin typeface="游ゴシック" panose="020B0400000000000000" pitchFamily="50" charset="-128"/>
              <a:ea typeface="游ゴシック" panose="020B0400000000000000" pitchFamily="50" charset="-128"/>
            </a:endParaRPr>
          </a:p>
          <a:p>
            <a:pPr algn="ctr"/>
            <a:endParaRPr kumimoji="1" lang="en-US" altLang="ja-JP" sz="1400" b="1" dirty="0">
              <a:solidFill>
                <a:schemeClr val="tx1"/>
              </a:solidFill>
              <a:latin typeface="游ゴシック" panose="020B0400000000000000" pitchFamily="50" charset="-128"/>
              <a:ea typeface="游ゴシック" panose="020B0400000000000000" pitchFamily="50" charset="-128"/>
            </a:endParaRPr>
          </a:p>
          <a:p>
            <a:pPr algn="ctr"/>
            <a:r>
              <a:rPr lang="en-US" altLang="ja-JP" sz="1400" b="1" dirty="0">
                <a:solidFill>
                  <a:srgbClr val="FF0000"/>
                </a:solidFill>
                <a:latin typeface="游ゴシック" panose="020B0400000000000000" pitchFamily="50" charset="-128"/>
                <a:ea typeface="游ゴシック" panose="020B0400000000000000" pitchFamily="50" charset="-128"/>
              </a:rPr>
              <a:t>1,500</a:t>
            </a:r>
            <a:r>
              <a:rPr lang="ja-JP" altLang="en-US" sz="1400" b="1" dirty="0">
                <a:solidFill>
                  <a:srgbClr val="FF0000"/>
                </a:solidFill>
                <a:latin typeface="游ゴシック" panose="020B0400000000000000" pitchFamily="50" charset="-128"/>
                <a:ea typeface="游ゴシック" panose="020B0400000000000000" pitchFamily="50" charset="-128"/>
              </a:rPr>
              <a:t>円</a:t>
            </a:r>
            <a:endParaRPr lang="en-US" altLang="ja-JP" sz="1400" b="1" dirty="0">
              <a:solidFill>
                <a:srgbClr val="FF0000"/>
              </a:solidFill>
              <a:latin typeface="游ゴシック" panose="020B0400000000000000" pitchFamily="50" charset="-128"/>
              <a:ea typeface="游ゴシック" panose="020B0400000000000000" pitchFamily="50" charset="-128"/>
            </a:endParaRPr>
          </a:p>
          <a:p>
            <a:pPr algn="ctr"/>
            <a:r>
              <a:rPr kumimoji="1" lang="ja-JP" altLang="en-US" sz="1400" b="1" dirty="0">
                <a:solidFill>
                  <a:srgbClr val="FF0000"/>
                </a:solidFill>
                <a:latin typeface="游ゴシック" panose="020B0400000000000000" pitchFamily="50" charset="-128"/>
                <a:ea typeface="游ゴシック" panose="020B0400000000000000" pitchFamily="50" charset="-128"/>
              </a:rPr>
              <a:t>（</a:t>
            </a:r>
            <a:r>
              <a:rPr kumimoji="1" lang="en-US" altLang="ja-JP" sz="1400" b="1" dirty="0">
                <a:solidFill>
                  <a:srgbClr val="FF0000"/>
                </a:solidFill>
                <a:latin typeface="游ゴシック" panose="020B0400000000000000" pitchFamily="50" charset="-128"/>
                <a:ea typeface="游ゴシック" panose="020B0400000000000000" pitchFamily="50" charset="-128"/>
              </a:rPr>
              <a:t>1</a:t>
            </a:r>
            <a:r>
              <a:rPr kumimoji="1" lang="ja-JP" altLang="en-US" sz="1400" b="1" dirty="0">
                <a:solidFill>
                  <a:srgbClr val="FF0000"/>
                </a:solidFill>
                <a:latin typeface="游ゴシック" panose="020B0400000000000000" pitchFamily="50" charset="-128"/>
                <a:ea typeface="游ゴシック" panose="020B0400000000000000" pitchFamily="50" charset="-128"/>
              </a:rPr>
              <a:t>本</a:t>
            </a:r>
            <a:r>
              <a:rPr kumimoji="1" lang="en-US" altLang="ja-JP" sz="1400" b="1" dirty="0">
                <a:solidFill>
                  <a:srgbClr val="FF0000"/>
                </a:solidFill>
                <a:latin typeface="游ゴシック" panose="020B0400000000000000" pitchFamily="50" charset="-128"/>
                <a:ea typeface="游ゴシック" panose="020B0400000000000000" pitchFamily="50" charset="-128"/>
              </a:rPr>
              <a:t>720ml</a:t>
            </a:r>
            <a:r>
              <a:rPr kumimoji="1" lang="ja-JP" altLang="en-US" sz="1400" b="1" dirty="0">
                <a:solidFill>
                  <a:srgbClr val="FF0000"/>
                </a:solidFill>
                <a:latin typeface="游ゴシック" panose="020B0400000000000000" pitchFamily="50" charset="-128"/>
                <a:ea typeface="游ゴシック" panose="020B0400000000000000" pitchFamily="50" charset="-128"/>
              </a:rPr>
              <a:t>）</a:t>
            </a:r>
          </a:p>
        </p:txBody>
      </p:sp>
      <p:sp>
        <p:nvSpPr>
          <p:cNvPr id="3" name="二等辺三角形 2"/>
          <p:cNvSpPr/>
          <p:nvPr/>
        </p:nvSpPr>
        <p:spPr>
          <a:xfrm rot="5400000">
            <a:off x="2012300" y="5037711"/>
            <a:ext cx="576064" cy="4320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二等辺三角形 14"/>
          <p:cNvSpPr/>
          <p:nvPr/>
        </p:nvSpPr>
        <p:spPr>
          <a:xfrm rot="5400000">
            <a:off x="4318617" y="5037711"/>
            <a:ext cx="576064" cy="4320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266" y="7084320"/>
            <a:ext cx="563814" cy="770060"/>
          </a:xfrm>
          <a:prstGeom prst="rect">
            <a:avLst/>
          </a:prstGeom>
        </p:spPr>
      </p:pic>
      <p:pic>
        <p:nvPicPr>
          <p:cNvPr id="6" name="図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98719" y="6879242"/>
            <a:ext cx="393547" cy="1180216"/>
          </a:xfrm>
          <a:prstGeom prst="rect">
            <a:avLst/>
          </a:prstGeom>
        </p:spPr>
      </p:pic>
      <p:sp>
        <p:nvSpPr>
          <p:cNvPr id="26" name="角丸四角形 25"/>
          <p:cNvSpPr/>
          <p:nvPr/>
        </p:nvSpPr>
        <p:spPr>
          <a:xfrm>
            <a:off x="110360" y="8388424"/>
            <a:ext cx="6686260" cy="615488"/>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游ゴシック" panose="020B0400000000000000" pitchFamily="50" charset="-128"/>
                <a:ea typeface="游ゴシック" panose="020B0400000000000000" pitchFamily="50" charset="-128"/>
              </a:rPr>
              <a:t>合計客単価</a:t>
            </a:r>
            <a:r>
              <a:rPr lang="en-US" altLang="ja-JP" sz="2400" b="1" dirty="0">
                <a:solidFill>
                  <a:schemeClr val="tx1"/>
                </a:solidFill>
                <a:latin typeface="游ゴシック" panose="020B0400000000000000" pitchFamily="50" charset="-128"/>
                <a:ea typeface="游ゴシック" panose="020B0400000000000000" pitchFamily="50" charset="-128"/>
              </a:rPr>
              <a:t> </a:t>
            </a:r>
            <a:r>
              <a:rPr kumimoji="1" lang="en-US" altLang="ja-JP" sz="2400" b="1" dirty="0">
                <a:solidFill>
                  <a:schemeClr val="tx1"/>
                </a:solidFill>
                <a:latin typeface="游ゴシック" panose="020B0400000000000000" pitchFamily="50" charset="-128"/>
                <a:ea typeface="游ゴシック" panose="020B0400000000000000" pitchFamily="50" charset="-128"/>
              </a:rPr>
              <a:t>= 3,000</a:t>
            </a:r>
            <a:r>
              <a:rPr kumimoji="1" lang="ja-JP" altLang="en-US" sz="2400" b="1" dirty="0">
                <a:solidFill>
                  <a:schemeClr val="tx1"/>
                </a:solidFill>
                <a:latin typeface="游ゴシック" panose="020B0400000000000000" pitchFamily="50" charset="-128"/>
                <a:ea typeface="游ゴシック" panose="020B0400000000000000" pitchFamily="50" charset="-128"/>
              </a:rPr>
              <a:t>円</a:t>
            </a:r>
            <a:endParaRPr kumimoji="1" lang="en-US" altLang="ja-JP" sz="2400" b="1" dirty="0">
              <a:solidFill>
                <a:schemeClr val="tx1"/>
              </a:solidFill>
              <a:latin typeface="游ゴシック" panose="020B0400000000000000" pitchFamily="50" charset="-128"/>
              <a:ea typeface="游ゴシック" panose="020B0400000000000000" pitchFamily="50" charset="-128"/>
            </a:endParaRPr>
          </a:p>
        </p:txBody>
      </p:sp>
      <p:pic>
        <p:nvPicPr>
          <p:cNvPr id="16" name="図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57734" y="6467945"/>
            <a:ext cx="1591512" cy="1591512"/>
          </a:xfrm>
          <a:prstGeom prst="rect">
            <a:avLst/>
          </a:prstGeom>
        </p:spPr>
      </p:pic>
      <p:sp>
        <p:nvSpPr>
          <p:cNvPr id="27" name="テキスト ボックス 26">
            <a:extLst>
              <a:ext uri="{FF2B5EF4-FFF2-40B4-BE49-F238E27FC236}">
                <a16:creationId xmlns:a16="http://schemas.microsoft.com/office/drawing/2014/main" id="{07AC1A8F-4202-4A37-9C76-3F582D7F627C}"/>
              </a:ext>
            </a:extLst>
          </p:cNvPr>
          <p:cNvSpPr txBox="1"/>
          <p:nvPr/>
        </p:nvSpPr>
        <p:spPr>
          <a:xfrm>
            <a:off x="202332" y="619226"/>
            <a:ext cx="6453336" cy="1969770"/>
          </a:xfrm>
          <a:prstGeom prst="rect">
            <a:avLst/>
          </a:prstGeom>
          <a:noFill/>
        </p:spPr>
        <p:txBody>
          <a:bodyPr wrap="square" rtlCol="0">
            <a:spAutoFit/>
          </a:bodyPr>
          <a:lstStyle/>
          <a:p>
            <a:pPr lvl="0" algn="ctr"/>
            <a:endParaRPr lang="en-US" altLang="ja-JP" sz="1400" b="1" dirty="0">
              <a:latin typeface="Meiryo UI" pitchFamily="50" charset="-128"/>
              <a:ea typeface="Meiryo UI" pitchFamily="50" charset="-128"/>
            </a:endParaRPr>
          </a:p>
          <a:p>
            <a:pPr lvl="0" algn="ctr"/>
            <a:r>
              <a:rPr lang="en-US" altLang="ja-JP" sz="1400" b="1" dirty="0">
                <a:latin typeface="Meiryo UI" pitchFamily="50" charset="-128"/>
                <a:ea typeface="Meiryo UI" pitchFamily="50" charset="-128"/>
              </a:rPr>
              <a:t>【</a:t>
            </a:r>
            <a:r>
              <a:rPr lang="ja-JP" altLang="en-US" sz="1400" b="1" dirty="0">
                <a:latin typeface="Meiryo UI" pitchFamily="50" charset="-128"/>
                <a:ea typeface="Meiryo UI" pitchFamily="50" charset="-128"/>
              </a:rPr>
              <a:t>ブース展開の例</a:t>
            </a:r>
            <a:r>
              <a:rPr lang="en-US" altLang="ja-JP" sz="1400" b="1" dirty="0">
                <a:latin typeface="Meiryo UI" pitchFamily="50" charset="-128"/>
                <a:ea typeface="Meiryo UI" pitchFamily="50" charset="-128"/>
              </a:rPr>
              <a:t>】</a:t>
            </a:r>
          </a:p>
          <a:p>
            <a:pPr lvl="0" algn="ctr"/>
            <a:endParaRPr lang="en-US" altLang="ja-JP" sz="1400" b="1" dirty="0">
              <a:latin typeface="Meiryo UI" pitchFamily="50" charset="-128"/>
              <a:ea typeface="Meiryo UI" pitchFamily="50" charset="-128"/>
            </a:endParaRPr>
          </a:p>
          <a:p>
            <a:pPr lvl="0" algn="ctr"/>
            <a:endParaRPr lang="en-US" altLang="ja-JP" sz="1400" b="1" dirty="0">
              <a:latin typeface="Meiryo UI" pitchFamily="50" charset="-128"/>
              <a:ea typeface="Meiryo UI" pitchFamily="50" charset="-128"/>
            </a:endParaRPr>
          </a:p>
          <a:p>
            <a:pPr lvl="0" algn="ctr"/>
            <a:endParaRPr lang="en-US" altLang="ja-JP" sz="1400" b="1" dirty="0">
              <a:latin typeface="Meiryo UI" pitchFamily="50" charset="-128"/>
              <a:ea typeface="Meiryo UI" pitchFamily="50" charset="-128"/>
            </a:endParaRPr>
          </a:p>
          <a:p>
            <a:pPr lvl="0" algn="ctr"/>
            <a:endParaRPr lang="en-US" altLang="ja-JP" sz="1400" b="1" dirty="0">
              <a:latin typeface="Meiryo UI" pitchFamily="50" charset="-128"/>
              <a:ea typeface="Meiryo UI" pitchFamily="50" charset="-128"/>
            </a:endParaRPr>
          </a:p>
          <a:p>
            <a:pPr lvl="0" algn="ctr"/>
            <a:endParaRPr lang="en-US" altLang="ja-JP" sz="1400" b="1" dirty="0">
              <a:latin typeface="Meiryo UI" pitchFamily="50" charset="-128"/>
              <a:ea typeface="Meiryo UI" pitchFamily="50" charset="-128"/>
            </a:endParaRPr>
          </a:p>
          <a:p>
            <a:pPr lvl="0" algn="ctr"/>
            <a:r>
              <a:rPr lang="en-US" altLang="ja-JP" sz="2400" b="1" dirty="0">
                <a:latin typeface="Meiryo UI" pitchFamily="50" charset="-128"/>
                <a:ea typeface="Meiryo UI" pitchFamily="50" charset="-128"/>
              </a:rPr>
              <a:t>or</a:t>
            </a:r>
          </a:p>
        </p:txBody>
      </p:sp>
      <p:sp>
        <p:nvSpPr>
          <p:cNvPr id="28" name="角丸四角形 27"/>
          <p:cNvSpPr/>
          <p:nvPr/>
        </p:nvSpPr>
        <p:spPr>
          <a:xfrm>
            <a:off x="110360" y="1342310"/>
            <a:ext cx="3030608" cy="2068645"/>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b="1" dirty="0">
                <a:solidFill>
                  <a:srgbClr val="FF0000"/>
                </a:solidFill>
                <a:latin typeface="游ゴシック" panose="020B0400000000000000" pitchFamily="50" charset="-128"/>
                <a:ea typeface="游ゴシック" panose="020B0400000000000000" pitchFamily="50" charset="-128"/>
              </a:rPr>
              <a:t>A</a:t>
            </a:r>
            <a:r>
              <a:rPr kumimoji="1" lang="ja-JP" altLang="en-US" b="1" dirty="0">
                <a:solidFill>
                  <a:srgbClr val="FF0000"/>
                </a:solidFill>
                <a:latin typeface="游ゴシック" panose="020B0400000000000000" pitchFamily="50" charset="-128"/>
                <a:ea typeface="游ゴシック" panose="020B0400000000000000" pitchFamily="50" charset="-128"/>
              </a:rPr>
              <a:t>パターン</a:t>
            </a:r>
            <a:endParaRPr lang="en-US" altLang="ja-JP" b="1" dirty="0">
              <a:solidFill>
                <a:srgbClr val="FF0000"/>
              </a:solidFill>
              <a:latin typeface="游ゴシック" panose="020B0400000000000000" pitchFamily="50" charset="-128"/>
              <a:ea typeface="游ゴシック" panose="020B0400000000000000" pitchFamily="50" charset="-128"/>
            </a:endParaRPr>
          </a:p>
          <a:p>
            <a:pPr algn="ctr"/>
            <a:endParaRPr kumimoji="1" lang="en-US" altLang="ja-JP" b="1" dirty="0">
              <a:solidFill>
                <a:schemeClr val="tx1"/>
              </a:solidFill>
              <a:latin typeface="游ゴシック" panose="020B0400000000000000" pitchFamily="50" charset="-128"/>
              <a:ea typeface="游ゴシック" panose="020B0400000000000000" pitchFamily="50" charset="-128"/>
            </a:endParaRPr>
          </a:p>
          <a:p>
            <a:pPr algn="ctr"/>
            <a:r>
              <a:rPr kumimoji="1" lang="ja-JP" altLang="en-US" sz="1600" b="1" dirty="0">
                <a:solidFill>
                  <a:schemeClr val="tx1"/>
                </a:solidFill>
                <a:latin typeface="游ゴシック" panose="020B0400000000000000" pitchFamily="50" charset="-128"/>
                <a:ea typeface="游ゴシック" panose="020B0400000000000000" pitchFamily="50" charset="-128"/>
              </a:rPr>
              <a:t>①有料テイスティング</a:t>
            </a:r>
            <a:endParaRPr kumimoji="1" lang="en-US" altLang="ja-JP" sz="1600" b="1" dirty="0">
              <a:solidFill>
                <a:schemeClr val="tx1"/>
              </a:solidFill>
              <a:latin typeface="游ゴシック" panose="020B0400000000000000" pitchFamily="50" charset="-128"/>
              <a:ea typeface="游ゴシック" panose="020B0400000000000000" pitchFamily="50" charset="-128"/>
            </a:endParaRPr>
          </a:p>
          <a:p>
            <a:pPr algn="ctr"/>
            <a:r>
              <a:rPr lang="ja-JP" altLang="en-US" sz="1600" b="1" dirty="0">
                <a:solidFill>
                  <a:schemeClr val="tx1"/>
                </a:solidFill>
                <a:latin typeface="游ゴシック" panose="020B0400000000000000" pitchFamily="50" charset="-128"/>
                <a:ea typeface="游ゴシック" panose="020B0400000000000000" pitchFamily="50" charset="-128"/>
              </a:rPr>
              <a:t>＋</a:t>
            </a:r>
            <a:endParaRPr lang="en-US" altLang="ja-JP" sz="1600" b="1" dirty="0">
              <a:solidFill>
                <a:schemeClr val="tx1"/>
              </a:solidFill>
              <a:latin typeface="游ゴシック" panose="020B0400000000000000" pitchFamily="50" charset="-128"/>
              <a:ea typeface="游ゴシック" panose="020B0400000000000000" pitchFamily="50" charset="-128"/>
            </a:endParaRPr>
          </a:p>
          <a:p>
            <a:pPr algn="ctr"/>
            <a:r>
              <a:rPr kumimoji="1" lang="ja-JP" altLang="en-US" sz="1600" b="1" dirty="0">
                <a:solidFill>
                  <a:schemeClr val="tx1"/>
                </a:solidFill>
                <a:latin typeface="游ゴシック" panose="020B0400000000000000" pitchFamily="50" charset="-128"/>
                <a:ea typeface="游ゴシック" panose="020B0400000000000000" pitchFamily="50" charset="-128"/>
              </a:rPr>
              <a:t>②酒・つまみ等</a:t>
            </a:r>
            <a:r>
              <a:rPr lang="ja-JP" altLang="en-US" sz="1600" b="1" dirty="0">
                <a:solidFill>
                  <a:schemeClr val="tx1"/>
                </a:solidFill>
                <a:latin typeface="游ゴシック" panose="020B0400000000000000" pitchFamily="50" charset="-128"/>
                <a:ea typeface="游ゴシック" panose="020B0400000000000000" pitchFamily="50" charset="-128"/>
              </a:rPr>
              <a:t>の物販</a:t>
            </a:r>
            <a:endParaRPr kumimoji="1" lang="en-US" altLang="ja-JP" sz="1600" b="1" dirty="0">
              <a:solidFill>
                <a:schemeClr val="tx1"/>
              </a:solidFill>
              <a:latin typeface="游ゴシック" panose="020B0400000000000000" pitchFamily="50" charset="-128"/>
              <a:ea typeface="游ゴシック" panose="020B0400000000000000" pitchFamily="50" charset="-128"/>
            </a:endParaRPr>
          </a:p>
        </p:txBody>
      </p:sp>
      <p:sp>
        <p:nvSpPr>
          <p:cNvPr id="29" name="角丸四角形 28"/>
          <p:cNvSpPr/>
          <p:nvPr/>
        </p:nvSpPr>
        <p:spPr>
          <a:xfrm>
            <a:off x="3766012" y="1342310"/>
            <a:ext cx="3030608" cy="2073773"/>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b="1" dirty="0">
                <a:solidFill>
                  <a:srgbClr val="FF0000"/>
                </a:solidFill>
                <a:latin typeface="游ゴシック" panose="020B0400000000000000" pitchFamily="50" charset="-128"/>
                <a:ea typeface="游ゴシック" panose="020B0400000000000000" pitchFamily="50" charset="-128"/>
              </a:rPr>
              <a:t>B</a:t>
            </a:r>
            <a:r>
              <a:rPr kumimoji="1" lang="ja-JP" altLang="en-US" b="1" dirty="0">
                <a:solidFill>
                  <a:srgbClr val="FF0000"/>
                </a:solidFill>
                <a:latin typeface="游ゴシック" panose="020B0400000000000000" pitchFamily="50" charset="-128"/>
                <a:ea typeface="游ゴシック" panose="020B0400000000000000" pitchFamily="50" charset="-128"/>
              </a:rPr>
              <a:t>パターン</a:t>
            </a:r>
            <a:endParaRPr kumimoji="1" lang="en-US" altLang="ja-JP" b="1" dirty="0">
              <a:solidFill>
                <a:srgbClr val="FF0000"/>
              </a:solidFill>
              <a:latin typeface="游ゴシック" panose="020B0400000000000000" pitchFamily="50" charset="-128"/>
              <a:ea typeface="游ゴシック" panose="020B0400000000000000" pitchFamily="50" charset="-128"/>
            </a:endParaRPr>
          </a:p>
          <a:p>
            <a:pPr algn="ctr"/>
            <a:endParaRPr lang="en-US" altLang="ja-JP" b="1" dirty="0">
              <a:solidFill>
                <a:schemeClr val="tx1"/>
              </a:solidFill>
              <a:latin typeface="游ゴシック" panose="020B0400000000000000" pitchFamily="50" charset="-128"/>
              <a:ea typeface="游ゴシック" panose="020B0400000000000000" pitchFamily="50" charset="-128"/>
            </a:endParaRPr>
          </a:p>
          <a:p>
            <a:pPr algn="ctr"/>
            <a:r>
              <a:rPr kumimoji="1" lang="ja-JP" altLang="en-US" sz="1600" b="1" dirty="0">
                <a:solidFill>
                  <a:schemeClr val="tx1"/>
                </a:solidFill>
                <a:latin typeface="游ゴシック" panose="020B0400000000000000" pitchFamily="50" charset="-128"/>
                <a:ea typeface="游ゴシック" panose="020B0400000000000000" pitchFamily="50" charset="-128"/>
              </a:rPr>
              <a:t>①有料テイスティング</a:t>
            </a:r>
            <a:endParaRPr kumimoji="1" lang="en-US" altLang="ja-JP" sz="1600" b="1" dirty="0">
              <a:solidFill>
                <a:schemeClr val="tx1"/>
              </a:solidFill>
              <a:latin typeface="游ゴシック" panose="020B0400000000000000" pitchFamily="50" charset="-128"/>
              <a:ea typeface="游ゴシック" panose="020B0400000000000000" pitchFamily="50" charset="-128"/>
            </a:endParaRPr>
          </a:p>
          <a:p>
            <a:pPr algn="ctr"/>
            <a:r>
              <a:rPr kumimoji="1" lang="ja-JP" altLang="en-US" sz="1600" b="1" dirty="0">
                <a:solidFill>
                  <a:schemeClr val="tx1"/>
                </a:solidFill>
                <a:latin typeface="游ゴシック" panose="020B0400000000000000" pitchFamily="50" charset="-128"/>
                <a:ea typeface="游ゴシック" panose="020B0400000000000000" pitchFamily="50" charset="-128"/>
              </a:rPr>
              <a:t>＋</a:t>
            </a:r>
            <a:endParaRPr kumimoji="1" lang="en-US" altLang="ja-JP" sz="1600" b="1" dirty="0">
              <a:solidFill>
                <a:schemeClr val="tx1"/>
              </a:solidFill>
              <a:latin typeface="游ゴシック" panose="020B0400000000000000" pitchFamily="50" charset="-128"/>
              <a:ea typeface="游ゴシック" panose="020B0400000000000000" pitchFamily="50" charset="-128"/>
            </a:endParaRPr>
          </a:p>
          <a:p>
            <a:pPr algn="ctr"/>
            <a:r>
              <a:rPr lang="ja-JP" altLang="en-US" sz="1600" b="1" dirty="0">
                <a:solidFill>
                  <a:schemeClr val="tx1"/>
                </a:solidFill>
                <a:latin typeface="游ゴシック" panose="020B0400000000000000" pitchFamily="50" charset="-128"/>
                <a:ea typeface="游ゴシック" panose="020B0400000000000000" pitchFamily="50" charset="-128"/>
              </a:rPr>
              <a:t>②酒・つまみ等の物販</a:t>
            </a:r>
            <a:endParaRPr lang="en-US" altLang="ja-JP" sz="1600" b="1" dirty="0">
              <a:solidFill>
                <a:schemeClr val="tx1"/>
              </a:solidFill>
              <a:latin typeface="游ゴシック" panose="020B0400000000000000" pitchFamily="50" charset="-128"/>
              <a:ea typeface="游ゴシック" panose="020B0400000000000000" pitchFamily="50" charset="-128"/>
            </a:endParaRPr>
          </a:p>
          <a:p>
            <a:pPr algn="ctr"/>
            <a:r>
              <a:rPr kumimoji="1" lang="ja-JP" altLang="en-US" sz="1600" b="1" dirty="0">
                <a:solidFill>
                  <a:schemeClr val="tx1"/>
                </a:solidFill>
                <a:latin typeface="游ゴシック" panose="020B0400000000000000" pitchFamily="50" charset="-128"/>
                <a:ea typeface="游ゴシック" panose="020B0400000000000000" pitchFamily="50" charset="-128"/>
              </a:rPr>
              <a:t>＋</a:t>
            </a:r>
            <a:endParaRPr kumimoji="1" lang="en-US" altLang="ja-JP" sz="1600" b="1" dirty="0">
              <a:solidFill>
                <a:schemeClr val="tx1"/>
              </a:solidFill>
              <a:latin typeface="游ゴシック" panose="020B0400000000000000" pitchFamily="50" charset="-128"/>
              <a:ea typeface="游ゴシック" panose="020B0400000000000000" pitchFamily="50" charset="-128"/>
            </a:endParaRPr>
          </a:p>
          <a:p>
            <a:pPr algn="ctr"/>
            <a:r>
              <a:rPr lang="ja-JP" altLang="en-US" sz="1600" b="1" dirty="0">
                <a:solidFill>
                  <a:schemeClr val="tx1"/>
                </a:solidFill>
                <a:latin typeface="游ゴシック" panose="020B0400000000000000" pitchFamily="50" charset="-128"/>
                <a:ea typeface="游ゴシック" panose="020B0400000000000000" pitchFamily="50" charset="-128"/>
              </a:rPr>
              <a:t>③つまみ等の実演販売</a:t>
            </a:r>
            <a:endParaRPr kumimoji="1" lang="en-US" altLang="ja-JP" sz="1600" b="1" dirty="0">
              <a:solidFill>
                <a:schemeClr val="tx1"/>
              </a:solidFill>
              <a:latin typeface="游ゴシック" panose="020B0400000000000000" pitchFamily="50" charset="-128"/>
              <a:ea typeface="游ゴシック" panose="020B0400000000000000" pitchFamily="50" charset="-128"/>
            </a:endParaRPr>
          </a:p>
        </p:txBody>
      </p:sp>
      <p:pic>
        <p:nvPicPr>
          <p:cNvPr id="30" name="図 29">
            <a:extLst>
              <a:ext uri="{FF2B5EF4-FFF2-40B4-BE49-F238E27FC236}">
                <a16:creationId xmlns:a16="http://schemas.microsoft.com/office/drawing/2014/main" id="{B5DDDAF0-FBC2-4C17-979F-F96FCB0D566F}"/>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1771" y="168455"/>
            <a:ext cx="1236989" cy="1160275"/>
          </a:xfrm>
          <a:prstGeom prst="rect">
            <a:avLst/>
          </a:prstGeom>
        </p:spPr>
      </p:pic>
    </p:spTree>
    <p:extLst>
      <p:ext uri="{BB962C8B-B14F-4D97-AF65-F5344CB8AC3E}">
        <p14:creationId xmlns:p14="http://schemas.microsoft.com/office/powerpoint/2010/main" val="401908182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2405</TotalTime>
  <Words>618</Words>
  <Application>Microsoft Office PowerPoint</Application>
  <PresentationFormat>画面に合わせる (4:3)</PresentationFormat>
  <Paragraphs>96</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ＭＳ Ｐゴシック</vt:lpstr>
      <vt:lpstr>ＭＳ 明朝</vt:lpstr>
      <vt:lpstr>游ゴシック</vt:lpstr>
      <vt:lpstr>Arial</vt:lpstr>
      <vt:lpstr>Calibri</vt:lpstr>
      <vt:lpstr>Century</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izumida</dc:creator>
  <cp:lastModifiedBy>松本　和磨</cp:lastModifiedBy>
  <cp:revision>134</cp:revision>
  <cp:lastPrinted>2020-08-07T08:57:11Z</cp:lastPrinted>
  <dcterms:created xsi:type="dcterms:W3CDTF">2011-07-05T01:17:55Z</dcterms:created>
  <dcterms:modified xsi:type="dcterms:W3CDTF">2020-08-12T05:45:10Z</dcterms:modified>
</cp:coreProperties>
</file>